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73" r:id="rId2"/>
    <p:sldId id="274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9" r:id="rId12"/>
    <p:sldId id="270" r:id="rId13"/>
    <p:sldId id="272" r:id="rId14"/>
    <p:sldId id="27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675"/>
  </p:normalViewPr>
  <p:slideViewPr>
    <p:cSldViewPr snapToGrid="0" snapToObjects="1">
      <p:cViewPr varScale="1">
        <p:scale>
          <a:sx n="87" d="100"/>
          <a:sy n="87" d="100"/>
        </p:scale>
        <p:origin x="38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A5475-9BB0-A941-9ADC-58DACF779E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629BBD-AEB6-1241-9D5F-4909AD2D9C2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614C24-CB4B-CA48-8AF4-E6347EE2E8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F44BB4-055E-4E47-8B46-1ACC50822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837DB-476F-C84B-809D-BFD8ACB80E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2242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0C7C78-781F-864F-B83E-29383208F2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6F24D4-40E2-3748-A5FF-8846E487CC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460AD2-D08B-CA4D-92F5-50B1B0FA9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93581-79AB-6F4E-927D-884726C12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2FAAE-03D0-CB46-B801-61BF14F3C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048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6D15BC1-F312-224E-A559-123ECB1E60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D9ACF9-DE35-A44B-8707-1F86E1F39D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D678B2-905C-6B4E-94D7-2CC8B15F8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D84093-858B-F343-93F5-13B9EFCC2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1DAF8C9-16E8-A04E-84AC-97C5E59309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922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F2E83-3B51-9449-836F-DD26DA3B64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1467D5-70AD-8C41-9B56-2B3B4E5353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EEA9A0-3D84-FF47-AE73-BF0314344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D64BD7-7F50-BC44-94A4-CA5CBEE57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E7797B-2110-6746-835A-9FA7106AF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5013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F756-2803-0446-8EA4-668C02C85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EB6395-C627-954D-930B-2605B0085F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3194FA-DFDC-0442-B100-48AA8D888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6BE47B-1A60-AC49-9F88-CA9317C70D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78762B-2A14-894C-B19D-AC7C83A44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9022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2FE9E9-BA7B-1F45-93A7-B9CEAEED6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46E45-A802-EC42-AF13-B945DB5719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965479-1637-BD4F-8592-29447DECC7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9C502D-4839-5C40-875F-412DFB5BE3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7F611-4FDF-5541-89E1-D9C4F30E97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16E185-4D73-5B46-B1B6-82C5DAA0FF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3561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B54743-34F2-934B-9311-EACBFF049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0A8B65-E085-5849-B86A-9B1D8ACE82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2E66BC-FD06-D148-9648-8A324982260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69897E-D392-1247-ACF6-0DB87A2D1DD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F2A578D-DA93-0A45-89B5-AD734836D1C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A221F8-ED98-C14B-B13E-D8B914D639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FC0428-2CD9-4342-9149-CB4D684FE7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89C67C7-273F-AC4F-939F-A2DE17482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8014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136F9-F822-C340-8B59-AE7B4416E3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CFC4DB5-9470-BC4B-97F4-0D26F7B84C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2F1114-F27B-FE4A-A7E3-E547F7A9B4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C64F168-95AA-FE4F-96F3-A95C09CF5F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4251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3F3E28-C13E-1242-88F3-A0184DBE9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DEB5FDD-EE8F-FA4D-94E6-266250387D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EB743B-5080-104D-B58A-01854EFE6C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6536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77DFB-FF82-2140-9588-A5ACB78FF8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B3BB08-30BC-BE4B-9DA0-82075A2F0E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FDD38CA-EE94-FB46-B435-30FF0F2928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C8C682-98B5-3041-AEEC-29F2AF399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CE9426-2155-7540-B906-154F946E61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220CE8-284A-8B47-8EEA-4D13DA17A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65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510138-6B18-0741-BA38-80ABD74493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D32291-F013-AD40-B230-7A5A13156E2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898D39-7A35-5E46-937F-0CE854AC3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6C089-5200-414D-8327-384F4AB1C3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2A14C4-1C0D-0A42-9859-D9365EBD9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3F0FA6-CB03-BE4B-9554-553A25160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47444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92F9FCF-4BB6-7A4F-96E1-3F6CA6120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476D94-AE29-364E-B85A-4206AD5CF8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A8A1D-7391-AB4F-BB5C-FB6C8C482C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787B2E-B286-AA47-8616-8A1089387C91}" type="datetimeFigureOut">
              <a:rPr lang="en-US" smtClean="0"/>
              <a:t>8/13/2018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9DC657-BD7B-5D44-A880-BC58D17BD6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116835-19BD-3241-AD30-6DBD2CB649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4C56DB-55A4-6D49-BB65-EA3488A419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801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93A6EC-770E-BE4A-9677-82E44A161D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8" t="6123" r="3651" b="3265"/>
          <a:stretch/>
        </p:blipFill>
        <p:spPr>
          <a:xfrm>
            <a:off x="2892489" y="419878"/>
            <a:ext cx="6382138" cy="621418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42C3333E-9EF2-7948-BFBA-B682AB5BDE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2239" y="1182968"/>
            <a:ext cx="529530" cy="521191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1B800F02-3062-784F-B582-A6609D93F0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7004" y="2338114"/>
            <a:ext cx="529530" cy="52119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7DEF62B-2ED1-5B45-B99D-BF26F19C23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6314" y="1582794"/>
            <a:ext cx="529530" cy="5211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3A759B7-B80A-7744-B090-2989200ACE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782" y="4186145"/>
            <a:ext cx="529530" cy="52119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7759245-56D3-2B47-98C0-8BF8E64EAC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7329" y="3916211"/>
            <a:ext cx="529530" cy="52119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1575D28-01DA-B641-A687-0D66A59D9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70956" y="2536201"/>
            <a:ext cx="529530" cy="52119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137DE21D-B607-7B49-AA47-4DC8C63B14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5202" y="1936756"/>
            <a:ext cx="529530" cy="5211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DE723BA-120B-8043-8D27-106AEF9477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634" y="4077384"/>
            <a:ext cx="529530" cy="52119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6973ED2D-1989-0C4E-A2F7-A2B0A5468D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31079" y="3673241"/>
            <a:ext cx="529530" cy="52119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B2A7365A-3E6B-C44A-A881-B8F0FEC258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1628" y="2880930"/>
            <a:ext cx="529530" cy="52119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1642C09-9F30-F24B-A106-C84382ED62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3317" y="2872821"/>
            <a:ext cx="529530" cy="52119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A5DBE4C6-ED57-3F47-B7F0-C26BB8A1B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138" y="5049058"/>
            <a:ext cx="529530" cy="52119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4F3F1324-5D06-394C-90D5-D8592F4719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56188" y="3935644"/>
            <a:ext cx="529530" cy="52119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33941E0F-EA26-E148-B6AB-23357BCB7C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7233" y="3067705"/>
            <a:ext cx="529530" cy="521191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42ECC085-52E5-A44F-9586-D1A2F8B782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4344" y="1790146"/>
            <a:ext cx="529530" cy="521191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B0426820-2CFA-A440-BA78-2CC7D77130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4526" y="3055196"/>
            <a:ext cx="529530" cy="521191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8A1CE920-508C-D64E-B269-32440AC805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6043" y="2078272"/>
            <a:ext cx="529530" cy="52119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AC0DCE9B-2ECD-C548-BF66-102A02E359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3358" y="4482634"/>
            <a:ext cx="529530" cy="52119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F70AAC7C-DD82-244B-ABF9-11A3D5AFBA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2318" y="2050389"/>
            <a:ext cx="529530" cy="521191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71F3A940-C84D-8D40-ABCB-4DCA88B129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07920" y="3608918"/>
            <a:ext cx="529530" cy="521191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029ECB4B-0BD4-8D4A-8298-BCC4334B9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6455" y="2498108"/>
            <a:ext cx="529530" cy="521191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A8ED25A3-A9C7-8446-BC62-BCE06F9640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52723" y="3157298"/>
            <a:ext cx="529530" cy="521191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16732CA6-4632-A44C-8549-1A68525DB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568" y="1893640"/>
            <a:ext cx="529530" cy="521191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24B1F544-9714-F541-A8BC-6AE16D9398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154" y="2619841"/>
            <a:ext cx="529530" cy="52119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94970F3A-C6FE-4941-9BB8-7D02082731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82112" y="4478325"/>
            <a:ext cx="529530" cy="521191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9566BA91-EA41-B441-AC95-67B1EEF9B8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4541" y="3479855"/>
            <a:ext cx="529530" cy="521191"/>
          </a:xfrm>
          <a:prstGeom prst="rect">
            <a:avLst/>
          </a:prstGeom>
        </p:spPr>
      </p:pic>
      <p:pic>
        <p:nvPicPr>
          <p:cNvPr id="61" name="Picture 60">
            <a:extLst>
              <a:ext uri="{FF2B5EF4-FFF2-40B4-BE49-F238E27FC236}">
                <a16:creationId xmlns:a16="http://schemas.microsoft.com/office/drawing/2014/main" id="{51E276E2-90A3-6845-9B81-F61E88B3D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9572" y="4337979"/>
            <a:ext cx="529530" cy="521191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62595AE6-7484-4A4F-BBDE-30244E4A9A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0841" y="1326473"/>
            <a:ext cx="529530" cy="521191"/>
          </a:xfrm>
          <a:prstGeom prst="rect">
            <a:avLst/>
          </a:prstGeom>
        </p:spPr>
      </p:pic>
      <p:pic>
        <p:nvPicPr>
          <p:cNvPr id="65" name="Picture 64">
            <a:extLst>
              <a:ext uri="{FF2B5EF4-FFF2-40B4-BE49-F238E27FC236}">
                <a16:creationId xmlns:a16="http://schemas.microsoft.com/office/drawing/2014/main" id="{D86A1956-199F-FD40-8DBB-9C3D92700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68591" y="3730549"/>
            <a:ext cx="529530" cy="521191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FE3D7EF7-A1A4-2A43-B94F-0C85F105B1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2907" y="3475970"/>
            <a:ext cx="529530" cy="521191"/>
          </a:xfrm>
          <a:prstGeom prst="rect">
            <a:avLst/>
          </a:prstGeom>
        </p:spPr>
      </p:pic>
      <p:pic>
        <p:nvPicPr>
          <p:cNvPr id="75" name="Picture 74">
            <a:extLst>
              <a:ext uri="{FF2B5EF4-FFF2-40B4-BE49-F238E27FC236}">
                <a16:creationId xmlns:a16="http://schemas.microsoft.com/office/drawing/2014/main" id="{6C34E455-20B4-4344-8C4F-E8228EA5B6D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934093" y="2557135"/>
            <a:ext cx="521036" cy="495620"/>
          </a:xfrm>
          <a:prstGeom prst="rect">
            <a:avLst/>
          </a:prstGeom>
        </p:spPr>
      </p:pic>
      <p:pic>
        <p:nvPicPr>
          <p:cNvPr id="78" name="Picture 77">
            <a:extLst>
              <a:ext uri="{FF2B5EF4-FFF2-40B4-BE49-F238E27FC236}">
                <a16:creationId xmlns:a16="http://schemas.microsoft.com/office/drawing/2014/main" id="{3261FBFC-EC3F-1940-973E-2A86B6AFF06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268573" y="3705224"/>
            <a:ext cx="521036" cy="495620"/>
          </a:xfrm>
          <a:prstGeom prst="rect">
            <a:avLst/>
          </a:prstGeom>
        </p:spPr>
      </p:pic>
      <p:pic>
        <p:nvPicPr>
          <p:cNvPr id="79" name="Picture 78">
            <a:extLst>
              <a:ext uri="{FF2B5EF4-FFF2-40B4-BE49-F238E27FC236}">
                <a16:creationId xmlns:a16="http://schemas.microsoft.com/office/drawing/2014/main" id="{4531ADA1-449E-094E-A7D0-A268A10C96A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97233" y="3464721"/>
            <a:ext cx="521036" cy="495620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FD101C15-FBF6-DC45-833B-E7513473CE2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760238" y="3928321"/>
            <a:ext cx="521036" cy="495620"/>
          </a:xfrm>
          <a:prstGeom prst="rect">
            <a:avLst/>
          </a:prstGeom>
        </p:spPr>
      </p:pic>
      <p:pic>
        <p:nvPicPr>
          <p:cNvPr id="81" name="Picture 80">
            <a:extLst>
              <a:ext uri="{FF2B5EF4-FFF2-40B4-BE49-F238E27FC236}">
                <a16:creationId xmlns:a16="http://schemas.microsoft.com/office/drawing/2014/main" id="{3BC4E80C-1B21-E940-9045-D6B44744D23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02684" y="4585789"/>
            <a:ext cx="521036" cy="495620"/>
          </a:xfrm>
          <a:prstGeom prst="rect">
            <a:avLst/>
          </a:prstGeom>
        </p:spPr>
      </p:pic>
      <p:pic>
        <p:nvPicPr>
          <p:cNvPr id="82" name="Picture 81">
            <a:extLst>
              <a:ext uri="{FF2B5EF4-FFF2-40B4-BE49-F238E27FC236}">
                <a16:creationId xmlns:a16="http://schemas.microsoft.com/office/drawing/2014/main" id="{1BBC1207-FED9-AB4C-875E-E5928A60276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315604" y="4694456"/>
            <a:ext cx="521036" cy="495620"/>
          </a:xfrm>
          <a:prstGeom prst="rect">
            <a:avLst/>
          </a:prstGeom>
        </p:spPr>
      </p:pic>
      <p:pic>
        <p:nvPicPr>
          <p:cNvPr id="83" name="Picture 82">
            <a:extLst>
              <a:ext uri="{FF2B5EF4-FFF2-40B4-BE49-F238E27FC236}">
                <a16:creationId xmlns:a16="http://schemas.microsoft.com/office/drawing/2014/main" id="{BFA461FF-C7A8-2C47-86D9-23833C8A082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81710" y="4959439"/>
            <a:ext cx="521036" cy="495620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4C41C3EA-9A78-FE4E-90E4-D4CDA1DF856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15850" y="4678593"/>
            <a:ext cx="521036" cy="495620"/>
          </a:xfrm>
          <a:prstGeom prst="rect">
            <a:avLst/>
          </a:prstGeom>
        </p:spPr>
      </p:pic>
      <p:pic>
        <p:nvPicPr>
          <p:cNvPr id="85" name="Picture 84">
            <a:extLst>
              <a:ext uri="{FF2B5EF4-FFF2-40B4-BE49-F238E27FC236}">
                <a16:creationId xmlns:a16="http://schemas.microsoft.com/office/drawing/2014/main" id="{EFD6F672-934A-F648-8265-63BC2706FFF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600490" y="4959439"/>
            <a:ext cx="521036" cy="495620"/>
          </a:xfrm>
          <a:prstGeom prst="rect">
            <a:avLst/>
          </a:prstGeom>
        </p:spPr>
      </p:pic>
      <p:pic>
        <p:nvPicPr>
          <p:cNvPr id="86" name="Picture 85">
            <a:extLst>
              <a:ext uri="{FF2B5EF4-FFF2-40B4-BE49-F238E27FC236}">
                <a16:creationId xmlns:a16="http://schemas.microsoft.com/office/drawing/2014/main" id="{9C6570B6-9DD4-264D-8F64-D9CB959A509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45497" y="4631850"/>
            <a:ext cx="521036" cy="495620"/>
          </a:xfrm>
          <a:prstGeom prst="rect">
            <a:avLst/>
          </a:prstGeom>
        </p:spPr>
      </p:pic>
      <p:pic>
        <p:nvPicPr>
          <p:cNvPr id="87" name="Picture 86">
            <a:extLst>
              <a:ext uri="{FF2B5EF4-FFF2-40B4-BE49-F238E27FC236}">
                <a16:creationId xmlns:a16="http://schemas.microsoft.com/office/drawing/2014/main" id="{F184A7E7-5F2E-D542-A33D-BE72177F282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727439" y="4047237"/>
            <a:ext cx="521036" cy="495620"/>
          </a:xfrm>
          <a:prstGeom prst="rect">
            <a:avLst/>
          </a:prstGeom>
        </p:spPr>
      </p:pic>
      <p:pic>
        <p:nvPicPr>
          <p:cNvPr id="88" name="Picture 87">
            <a:extLst>
              <a:ext uri="{FF2B5EF4-FFF2-40B4-BE49-F238E27FC236}">
                <a16:creationId xmlns:a16="http://schemas.microsoft.com/office/drawing/2014/main" id="{9D7B09D6-75D3-9B47-BCA4-8D23731391C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66924" y="3513854"/>
            <a:ext cx="521036" cy="495620"/>
          </a:xfrm>
          <a:prstGeom prst="rect">
            <a:avLst/>
          </a:prstGeom>
        </p:spPr>
      </p:pic>
      <p:pic>
        <p:nvPicPr>
          <p:cNvPr id="89" name="Picture 88">
            <a:extLst>
              <a:ext uri="{FF2B5EF4-FFF2-40B4-BE49-F238E27FC236}">
                <a16:creationId xmlns:a16="http://schemas.microsoft.com/office/drawing/2014/main" id="{39943650-7592-1547-8343-04105CD4635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92069" y="2218380"/>
            <a:ext cx="521036" cy="495620"/>
          </a:xfrm>
          <a:prstGeom prst="rect">
            <a:avLst/>
          </a:prstGeom>
        </p:spPr>
      </p:pic>
      <p:pic>
        <p:nvPicPr>
          <p:cNvPr id="90" name="Picture 89">
            <a:extLst>
              <a:ext uri="{FF2B5EF4-FFF2-40B4-BE49-F238E27FC236}">
                <a16:creationId xmlns:a16="http://schemas.microsoft.com/office/drawing/2014/main" id="{D1291263-7D9D-954F-B031-F1B97F03A31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82913" y="1784536"/>
            <a:ext cx="521036" cy="495620"/>
          </a:xfrm>
          <a:prstGeom prst="rect">
            <a:avLst/>
          </a:prstGeom>
        </p:spPr>
      </p:pic>
      <p:pic>
        <p:nvPicPr>
          <p:cNvPr id="91" name="Picture 90">
            <a:extLst>
              <a:ext uri="{FF2B5EF4-FFF2-40B4-BE49-F238E27FC236}">
                <a16:creationId xmlns:a16="http://schemas.microsoft.com/office/drawing/2014/main" id="{64734C26-EFFB-AF43-AAB7-D7F5D957829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244611" y="2595721"/>
            <a:ext cx="521036" cy="495620"/>
          </a:xfrm>
          <a:prstGeom prst="rect">
            <a:avLst/>
          </a:prstGeom>
        </p:spPr>
      </p:pic>
      <p:pic>
        <p:nvPicPr>
          <p:cNvPr id="92" name="Picture 91">
            <a:extLst>
              <a:ext uri="{FF2B5EF4-FFF2-40B4-BE49-F238E27FC236}">
                <a16:creationId xmlns:a16="http://schemas.microsoft.com/office/drawing/2014/main" id="{D11D725A-0D8E-3146-B3A5-7D781F02A96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559552" y="2261454"/>
            <a:ext cx="521036" cy="495620"/>
          </a:xfrm>
          <a:prstGeom prst="rect">
            <a:avLst/>
          </a:prstGeom>
        </p:spPr>
      </p:pic>
      <p:pic>
        <p:nvPicPr>
          <p:cNvPr id="93" name="Picture 92">
            <a:extLst>
              <a:ext uri="{FF2B5EF4-FFF2-40B4-BE49-F238E27FC236}">
                <a16:creationId xmlns:a16="http://schemas.microsoft.com/office/drawing/2014/main" id="{E6C91E09-CE2D-8642-83D5-9F6474597A8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819426" y="2052456"/>
            <a:ext cx="521036" cy="495620"/>
          </a:xfrm>
          <a:prstGeom prst="rect">
            <a:avLst/>
          </a:prstGeom>
        </p:spPr>
      </p:pic>
      <p:pic>
        <p:nvPicPr>
          <p:cNvPr id="94" name="Picture 93">
            <a:extLst>
              <a:ext uri="{FF2B5EF4-FFF2-40B4-BE49-F238E27FC236}">
                <a16:creationId xmlns:a16="http://schemas.microsoft.com/office/drawing/2014/main" id="{CBB29F0E-C857-4043-932E-4685DCDBEA3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21128" y="1548899"/>
            <a:ext cx="521036" cy="495620"/>
          </a:xfrm>
          <a:prstGeom prst="rect">
            <a:avLst/>
          </a:prstGeom>
        </p:spPr>
      </p:pic>
      <p:pic>
        <p:nvPicPr>
          <p:cNvPr id="95" name="Picture 94">
            <a:extLst>
              <a:ext uri="{FF2B5EF4-FFF2-40B4-BE49-F238E27FC236}">
                <a16:creationId xmlns:a16="http://schemas.microsoft.com/office/drawing/2014/main" id="{A04BAE69-79C6-3948-9262-CA7056F378E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50718" y="1162807"/>
            <a:ext cx="521036" cy="495620"/>
          </a:xfrm>
          <a:prstGeom prst="rect">
            <a:avLst/>
          </a:prstGeom>
        </p:spPr>
      </p:pic>
      <p:pic>
        <p:nvPicPr>
          <p:cNvPr id="96" name="Picture 95">
            <a:extLst>
              <a:ext uri="{FF2B5EF4-FFF2-40B4-BE49-F238E27FC236}">
                <a16:creationId xmlns:a16="http://schemas.microsoft.com/office/drawing/2014/main" id="{D97C216D-BFA9-094C-809E-D396283E2F1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930146" y="1541431"/>
            <a:ext cx="521036" cy="495620"/>
          </a:xfrm>
          <a:prstGeom prst="rect">
            <a:avLst/>
          </a:prstGeom>
        </p:spPr>
      </p:pic>
      <p:pic>
        <p:nvPicPr>
          <p:cNvPr id="97" name="Picture 96">
            <a:extLst>
              <a:ext uri="{FF2B5EF4-FFF2-40B4-BE49-F238E27FC236}">
                <a16:creationId xmlns:a16="http://schemas.microsoft.com/office/drawing/2014/main" id="{69310538-7F58-2D48-B57A-398DC9F61DB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04660" y="2666733"/>
            <a:ext cx="521036" cy="495620"/>
          </a:xfrm>
          <a:prstGeom prst="rect">
            <a:avLst/>
          </a:prstGeom>
        </p:spPr>
      </p:pic>
      <p:pic>
        <p:nvPicPr>
          <p:cNvPr id="98" name="Picture 97">
            <a:extLst>
              <a:ext uri="{FF2B5EF4-FFF2-40B4-BE49-F238E27FC236}">
                <a16:creationId xmlns:a16="http://schemas.microsoft.com/office/drawing/2014/main" id="{B509E5AB-1158-4748-B162-1E6BBCE34CA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033521" y="3332585"/>
            <a:ext cx="521036" cy="495620"/>
          </a:xfrm>
          <a:prstGeom prst="rect">
            <a:avLst/>
          </a:prstGeom>
        </p:spPr>
      </p:pic>
      <p:pic>
        <p:nvPicPr>
          <p:cNvPr id="99" name="Picture 98">
            <a:extLst>
              <a:ext uri="{FF2B5EF4-FFF2-40B4-BE49-F238E27FC236}">
                <a16:creationId xmlns:a16="http://schemas.microsoft.com/office/drawing/2014/main" id="{EC2BBE1F-1000-774E-B209-8F5FA7246F6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854831" y="2911607"/>
            <a:ext cx="521036" cy="49562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441A3A78-EC39-8E4F-ACA4-2E35A5BC5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4795" y="3094359"/>
            <a:ext cx="529530" cy="521191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FAF651CA-8E2A-0944-879F-D6126C732B1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38783" y="3515061"/>
            <a:ext cx="521036" cy="495620"/>
          </a:xfrm>
          <a:prstGeom prst="rect">
            <a:avLst/>
          </a:prstGeom>
        </p:spPr>
      </p:pic>
      <p:pic>
        <p:nvPicPr>
          <p:cNvPr id="101" name="Picture 100">
            <a:extLst>
              <a:ext uri="{FF2B5EF4-FFF2-40B4-BE49-F238E27FC236}">
                <a16:creationId xmlns:a16="http://schemas.microsoft.com/office/drawing/2014/main" id="{220096F2-53A8-7442-8DC7-6FE0E1E506D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802638" y="2525408"/>
            <a:ext cx="521036" cy="495620"/>
          </a:xfrm>
          <a:prstGeom prst="rect">
            <a:avLst/>
          </a:prstGeom>
        </p:spPr>
      </p:pic>
      <p:pic>
        <p:nvPicPr>
          <p:cNvPr id="102" name="Picture 101">
            <a:extLst>
              <a:ext uri="{FF2B5EF4-FFF2-40B4-BE49-F238E27FC236}">
                <a16:creationId xmlns:a16="http://schemas.microsoft.com/office/drawing/2014/main" id="{EBCFB609-D208-CE47-851D-6B59809769B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097893" y="2268502"/>
            <a:ext cx="521036" cy="495620"/>
          </a:xfrm>
          <a:prstGeom prst="rect">
            <a:avLst/>
          </a:prstGeom>
        </p:spPr>
      </p:pic>
      <p:pic>
        <p:nvPicPr>
          <p:cNvPr id="103" name="Picture 102">
            <a:extLst>
              <a:ext uri="{FF2B5EF4-FFF2-40B4-BE49-F238E27FC236}">
                <a16:creationId xmlns:a16="http://schemas.microsoft.com/office/drawing/2014/main" id="{B78FE324-838A-4B4B-B6BB-AAB05D0A452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989958" y="2999937"/>
            <a:ext cx="521036" cy="495620"/>
          </a:xfrm>
          <a:prstGeom prst="rect">
            <a:avLst/>
          </a:prstGeom>
        </p:spPr>
      </p:pic>
      <p:pic>
        <p:nvPicPr>
          <p:cNvPr id="104" name="Picture 103">
            <a:extLst>
              <a:ext uri="{FF2B5EF4-FFF2-40B4-BE49-F238E27FC236}">
                <a16:creationId xmlns:a16="http://schemas.microsoft.com/office/drawing/2014/main" id="{C04E2EE9-7EDC-AB49-9669-9AF27ACCAE3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930618" y="3693254"/>
            <a:ext cx="521036" cy="495620"/>
          </a:xfrm>
          <a:prstGeom prst="rect">
            <a:avLst/>
          </a:prstGeom>
        </p:spPr>
      </p:pic>
      <p:pic>
        <p:nvPicPr>
          <p:cNvPr id="105" name="Picture 104">
            <a:extLst>
              <a:ext uri="{FF2B5EF4-FFF2-40B4-BE49-F238E27FC236}">
                <a16:creationId xmlns:a16="http://schemas.microsoft.com/office/drawing/2014/main" id="{2CAE08CB-873D-8544-8B9F-C8CA40BFC1F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49397" y="3227661"/>
            <a:ext cx="521036" cy="495620"/>
          </a:xfrm>
          <a:prstGeom prst="rect">
            <a:avLst/>
          </a:prstGeom>
        </p:spPr>
      </p:pic>
      <p:pic>
        <p:nvPicPr>
          <p:cNvPr id="106" name="Picture 105">
            <a:extLst>
              <a:ext uri="{FF2B5EF4-FFF2-40B4-BE49-F238E27FC236}">
                <a16:creationId xmlns:a16="http://schemas.microsoft.com/office/drawing/2014/main" id="{55CAF620-D61E-6D40-8516-5AECA405FAF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773417" y="4022782"/>
            <a:ext cx="521036" cy="495620"/>
          </a:xfrm>
          <a:prstGeom prst="rect">
            <a:avLst/>
          </a:prstGeom>
        </p:spPr>
      </p:pic>
      <p:pic>
        <p:nvPicPr>
          <p:cNvPr id="63" name="Picture 62">
            <a:extLst>
              <a:ext uri="{FF2B5EF4-FFF2-40B4-BE49-F238E27FC236}">
                <a16:creationId xmlns:a16="http://schemas.microsoft.com/office/drawing/2014/main" id="{512FE951-CC24-C74D-9063-61B3133E0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7045" y="2943251"/>
            <a:ext cx="529530" cy="521191"/>
          </a:xfrm>
          <a:prstGeom prst="rect">
            <a:avLst/>
          </a:prstGeom>
        </p:spPr>
      </p:pic>
      <p:pic>
        <p:nvPicPr>
          <p:cNvPr id="107" name="Picture 106">
            <a:extLst>
              <a:ext uri="{FF2B5EF4-FFF2-40B4-BE49-F238E27FC236}">
                <a16:creationId xmlns:a16="http://schemas.microsoft.com/office/drawing/2014/main" id="{4FCE524D-D8FC-7E4D-ACFF-71350A7F41F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180939" y="4109144"/>
            <a:ext cx="521036" cy="495620"/>
          </a:xfrm>
          <a:prstGeom prst="rect">
            <a:avLst/>
          </a:prstGeom>
        </p:spPr>
      </p:pic>
      <p:pic>
        <p:nvPicPr>
          <p:cNvPr id="108" name="Picture 107">
            <a:extLst>
              <a:ext uri="{FF2B5EF4-FFF2-40B4-BE49-F238E27FC236}">
                <a16:creationId xmlns:a16="http://schemas.microsoft.com/office/drawing/2014/main" id="{79CBE290-5F5A-EF4A-B0E8-6F71166825D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550089" y="4096920"/>
            <a:ext cx="521036" cy="495620"/>
          </a:xfrm>
          <a:prstGeom prst="rect">
            <a:avLst/>
          </a:prstGeom>
        </p:spPr>
      </p:pic>
      <p:pic>
        <p:nvPicPr>
          <p:cNvPr id="146" name="Picture 145">
            <a:extLst>
              <a:ext uri="{FF2B5EF4-FFF2-40B4-BE49-F238E27FC236}">
                <a16:creationId xmlns:a16="http://schemas.microsoft.com/office/drawing/2014/main" id="{94806ACE-129A-2042-A02C-D9E4052348D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86156" y="4221545"/>
            <a:ext cx="521036" cy="495620"/>
          </a:xfrm>
          <a:prstGeom prst="rect">
            <a:avLst/>
          </a:prstGeom>
        </p:spPr>
      </p:pic>
      <p:pic>
        <p:nvPicPr>
          <p:cNvPr id="147" name="Picture 146">
            <a:extLst>
              <a:ext uri="{FF2B5EF4-FFF2-40B4-BE49-F238E27FC236}">
                <a16:creationId xmlns:a16="http://schemas.microsoft.com/office/drawing/2014/main" id="{AD679E33-D176-634E-933D-8B83A981520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748279" y="2104377"/>
            <a:ext cx="521036" cy="495620"/>
          </a:xfrm>
          <a:prstGeom prst="rect">
            <a:avLst/>
          </a:prstGeom>
        </p:spPr>
      </p:pic>
      <p:pic>
        <p:nvPicPr>
          <p:cNvPr id="148" name="Picture 147">
            <a:extLst>
              <a:ext uri="{FF2B5EF4-FFF2-40B4-BE49-F238E27FC236}">
                <a16:creationId xmlns:a16="http://schemas.microsoft.com/office/drawing/2014/main" id="{8B0B43D4-4544-7446-927F-D9576C2DF55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00072" y="2923993"/>
            <a:ext cx="521036" cy="495620"/>
          </a:xfrm>
          <a:prstGeom prst="rect">
            <a:avLst/>
          </a:prstGeom>
        </p:spPr>
      </p:pic>
      <p:pic>
        <p:nvPicPr>
          <p:cNvPr id="149" name="Picture 148">
            <a:extLst>
              <a:ext uri="{FF2B5EF4-FFF2-40B4-BE49-F238E27FC236}">
                <a16:creationId xmlns:a16="http://schemas.microsoft.com/office/drawing/2014/main" id="{89485290-5B84-8745-BE2F-3312B19156F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469774" y="3290461"/>
            <a:ext cx="521036" cy="495620"/>
          </a:xfrm>
          <a:prstGeom prst="rect">
            <a:avLst/>
          </a:prstGeom>
        </p:spPr>
      </p:pic>
      <p:pic>
        <p:nvPicPr>
          <p:cNvPr id="150" name="Picture 149">
            <a:extLst>
              <a:ext uri="{FF2B5EF4-FFF2-40B4-BE49-F238E27FC236}">
                <a16:creationId xmlns:a16="http://schemas.microsoft.com/office/drawing/2014/main" id="{D431F73D-3FBE-BA4A-934D-3164617D204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134416" y="2075213"/>
            <a:ext cx="521036" cy="495620"/>
          </a:xfrm>
          <a:prstGeom prst="rect">
            <a:avLst/>
          </a:prstGeom>
        </p:spPr>
      </p:pic>
      <p:pic>
        <p:nvPicPr>
          <p:cNvPr id="151" name="Picture 150">
            <a:extLst>
              <a:ext uri="{FF2B5EF4-FFF2-40B4-BE49-F238E27FC236}">
                <a16:creationId xmlns:a16="http://schemas.microsoft.com/office/drawing/2014/main" id="{40D0FAA3-D74D-3340-93AE-E9BFC6E7BDD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964671" y="3878090"/>
            <a:ext cx="521036" cy="495620"/>
          </a:xfrm>
          <a:prstGeom prst="rect">
            <a:avLst/>
          </a:prstGeom>
        </p:spPr>
      </p:pic>
      <p:pic>
        <p:nvPicPr>
          <p:cNvPr id="152" name="Picture 151">
            <a:extLst>
              <a:ext uri="{FF2B5EF4-FFF2-40B4-BE49-F238E27FC236}">
                <a16:creationId xmlns:a16="http://schemas.microsoft.com/office/drawing/2014/main" id="{19517C48-8609-EC40-B8D5-9DF257C2008A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292344" y="2347497"/>
            <a:ext cx="521036" cy="495620"/>
          </a:xfrm>
          <a:prstGeom prst="rect">
            <a:avLst/>
          </a:prstGeom>
        </p:spPr>
      </p:pic>
      <p:pic>
        <p:nvPicPr>
          <p:cNvPr id="153" name="Picture 152">
            <a:extLst>
              <a:ext uri="{FF2B5EF4-FFF2-40B4-BE49-F238E27FC236}">
                <a16:creationId xmlns:a16="http://schemas.microsoft.com/office/drawing/2014/main" id="{B3473B59-FF41-4848-A7F5-AC93BA7AF35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37057" y="2523786"/>
            <a:ext cx="521036" cy="495620"/>
          </a:xfrm>
          <a:prstGeom prst="rect">
            <a:avLst/>
          </a:prstGeom>
        </p:spPr>
      </p:pic>
      <p:pic>
        <p:nvPicPr>
          <p:cNvPr id="154" name="Picture 153">
            <a:extLst>
              <a:ext uri="{FF2B5EF4-FFF2-40B4-BE49-F238E27FC236}">
                <a16:creationId xmlns:a16="http://schemas.microsoft.com/office/drawing/2014/main" id="{AAB00415-9E7C-8149-A02A-2E63A647C2B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78933" y="3220622"/>
            <a:ext cx="521036" cy="495620"/>
          </a:xfrm>
          <a:prstGeom prst="rect">
            <a:avLst/>
          </a:prstGeom>
        </p:spPr>
      </p:pic>
      <p:pic>
        <p:nvPicPr>
          <p:cNvPr id="164" name="Picture 163">
            <a:extLst>
              <a:ext uri="{FF2B5EF4-FFF2-40B4-BE49-F238E27FC236}">
                <a16:creationId xmlns:a16="http://schemas.microsoft.com/office/drawing/2014/main" id="{4D2860FA-F533-0847-B876-48AB1FD6E9E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922395" y="4358068"/>
            <a:ext cx="521036" cy="495620"/>
          </a:xfrm>
          <a:prstGeom prst="rect">
            <a:avLst/>
          </a:prstGeom>
        </p:spPr>
      </p:pic>
      <p:pic>
        <p:nvPicPr>
          <p:cNvPr id="165" name="Picture 164">
            <a:extLst>
              <a:ext uri="{FF2B5EF4-FFF2-40B4-BE49-F238E27FC236}">
                <a16:creationId xmlns:a16="http://schemas.microsoft.com/office/drawing/2014/main" id="{52D51E39-AB63-AD4A-BD3C-F6939C06C1B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475961" y="1705643"/>
            <a:ext cx="521036" cy="495620"/>
          </a:xfrm>
          <a:prstGeom prst="rect">
            <a:avLst/>
          </a:prstGeom>
        </p:spPr>
      </p:pic>
      <p:pic>
        <p:nvPicPr>
          <p:cNvPr id="166" name="Picture 165">
            <a:extLst>
              <a:ext uri="{FF2B5EF4-FFF2-40B4-BE49-F238E27FC236}">
                <a16:creationId xmlns:a16="http://schemas.microsoft.com/office/drawing/2014/main" id="{C0F3A5FD-4044-D349-807C-22B64B4C42D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00309" y="1579534"/>
            <a:ext cx="521036" cy="495620"/>
          </a:xfrm>
          <a:prstGeom prst="rect">
            <a:avLst/>
          </a:prstGeom>
        </p:spPr>
      </p:pic>
      <p:pic>
        <p:nvPicPr>
          <p:cNvPr id="167" name="Picture 166">
            <a:extLst>
              <a:ext uri="{FF2B5EF4-FFF2-40B4-BE49-F238E27FC236}">
                <a16:creationId xmlns:a16="http://schemas.microsoft.com/office/drawing/2014/main" id="{745089B4-E044-B84F-A026-F9BD474F5F0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94674" y="3177833"/>
            <a:ext cx="521036" cy="495620"/>
          </a:xfrm>
          <a:prstGeom prst="rect">
            <a:avLst/>
          </a:prstGeom>
        </p:spPr>
      </p:pic>
      <p:pic>
        <p:nvPicPr>
          <p:cNvPr id="169" name="Picture 168">
            <a:extLst>
              <a:ext uri="{FF2B5EF4-FFF2-40B4-BE49-F238E27FC236}">
                <a16:creationId xmlns:a16="http://schemas.microsoft.com/office/drawing/2014/main" id="{BE2AF2E2-FC42-BC41-A4E9-D8DBB1C2E40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514575" y="5134316"/>
            <a:ext cx="521036" cy="495620"/>
          </a:xfrm>
          <a:prstGeom prst="rect">
            <a:avLst/>
          </a:prstGeom>
        </p:spPr>
      </p:pic>
      <p:pic>
        <p:nvPicPr>
          <p:cNvPr id="171" name="Picture 170">
            <a:extLst>
              <a:ext uri="{FF2B5EF4-FFF2-40B4-BE49-F238E27FC236}">
                <a16:creationId xmlns:a16="http://schemas.microsoft.com/office/drawing/2014/main" id="{0D6C6F52-D1A9-8F4B-9764-B504F126EB8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138469" y="4062054"/>
            <a:ext cx="521036" cy="495620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D0017AD7-AC5C-D54A-9D78-582A662AD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3692" y="1160909"/>
            <a:ext cx="529530" cy="521191"/>
          </a:xfrm>
          <a:prstGeom prst="rect">
            <a:avLst/>
          </a:prstGeom>
        </p:spPr>
      </p:pic>
      <p:pic>
        <p:nvPicPr>
          <p:cNvPr id="110" name="Picture 109">
            <a:extLst>
              <a:ext uri="{FF2B5EF4-FFF2-40B4-BE49-F238E27FC236}">
                <a16:creationId xmlns:a16="http://schemas.microsoft.com/office/drawing/2014/main" id="{F5CA0ECC-A8BC-1D43-A975-94F308D998F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0601" y="3067046"/>
            <a:ext cx="529530" cy="521191"/>
          </a:xfrm>
          <a:prstGeom prst="rect">
            <a:avLst/>
          </a:prstGeom>
        </p:spPr>
      </p:pic>
      <p:pic>
        <p:nvPicPr>
          <p:cNvPr id="111" name="Picture 110">
            <a:extLst>
              <a:ext uri="{FF2B5EF4-FFF2-40B4-BE49-F238E27FC236}">
                <a16:creationId xmlns:a16="http://schemas.microsoft.com/office/drawing/2014/main" id="{8CD7617E-2ADF-C44A-9C03-4C356CD18B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2845" y="2863078"/>
            <a:ext cx="529530" cy="521191"/>
          </a:xfrm>
          <a:prstGeom prst="rect">
            <a:avLst/>
          </a:prstGeom>
        </p:spPr>
      </p:pic>
      <p:pic>
        <p:nvPicPr>
          <p:cNvPr id="112" name="Picture 111">
            <a:extLst>
              <a:ext uri="{FF2B5EF4-FFF2-40B4-BE49-F238E27FC236}">
                <a16:creationId xmlns:a16="http://schemas.microsoft.com/office/drawing/2014/main" id="{27BFD74D-BB94-2F4E-AAFF-31681B7DC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5978" y="3232478"/>
            <a:ext cx="529530" cy="521191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0FF63E30-7592-7546-9077-6F80C93FD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3575" y="1852726"/>
            <a:ext cx="529530" cy="521191"/>
          </a:xfrm>
          <a:prstGeom prst="rect">
            <a:avLst/>
          </a:prstGeom>
        </p:spPr>
      </p:pic>
      <p:pic>
        <p:nvPicPr>
          <p:cNvPr id="114" name="Picture 113">
            <a:extLst>
              <a:ext uri="{FF2B5EF4-FFF2-40B4-BE49-F238E27FC236}">
                <a16:creationId xmlns:a16="http://schemas.microsoft.com/office/drawing/2014/main" id="{9DFFA1FC-A3F3-CE44-ADC1-E40129C6C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998" y="3448040"/>
            <a:ext cx="529530" cy="521191"/>
          </a:xfrm>
          <a:prstGeom prst="rect">
            <a:avLst/>
          </a:prstGeom>
        </p:spPr>
      </p:pic>
      <p:pic>
        <p:nvPicPr>
          <p:cNvPr id="115" name="Picture 114">
            <a:extLst>
              <a:ext uri="{FF2B5EF4-FFF2-40B4-BE49-F238E27FC236}">
                <a16:creationId xmlns:a16="http://schemas.microsoft.com/office/drawing/2014/main" id="{E8E86888-3160-9B45-9F8B-245F3B17DD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1493" y="2542216"/>
            <a:ext cx="529530" cy="521191"/>
          </a:xfrm>
          <a:prstGeom prst="rect">
            <a:avLst/>
          </a:prstGeom>
        </p:spPr>
      </p:pic>
      <p:pic>
        <p:nvPicPr>
          <p:cNvPr id="116" name="Picture 115">
            <a:extLst>
              <a:ext uri="{FF2B5EF4-FFF2-40B4-BE49-F238E27FC236}">
                <a16:creationId xmlns:a16="http://schemas.microsoft.com/office/drawing/2014/main" id="{B63EC0C6-A7BF-4D4B-9C64-12E71B5BBA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9618" y="3026358"/>
            <a:ext cx="529530" cy="521191"/>
          </a:xfrm>
          <a:prstGeom prst="rect">
            <a:avLst/>
          </a:prstGeom>
        </p:spPr>
      </p:pic>
      <p:pic>
        <p:nvPicPr>
          <p:cNvPr id="117" name="Picture 116">
            <a:extLst>
              <a:ext uri="{FF2B5EF4-FFF2-40B4-BE49-F238E27FC236}">
                <a16:creationId xmlns:a16="http://schemas.microsoft.com/office/drawing/2014/main" id="{2725E9A2-E59F-454F-B153-87CFAF8EB5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7367" y="3493073"/>
            <a:ext cx="529530" cy="521191"/>
          </a:xfrm>
          <a:prstGeom prst="rect">
            <a:avLst/>
          </a:prstGeom>
        </p:spPr>
      </p:pic>
      <p:pic>
        <p:nvPicPr>
          <p:cNvPr id="118" name="Picture 117">
            <a:extLst>
              <a:ext uri="{FF2B5EF4-FFF2-40B4-BE49-F238E27FC236}">
                <a16:creationId xmlns:a16="http://schemas.microsoft.com/office/drawing/2014/main" id="{8FB9BAF2-C24E-D34A-A25C-FBA673D47F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4039" y="4803204"/>
            <a:ext cx="529530" cy="521191"/>
          </a:xfrm>
          <a:prstGeom prst="rect">
            <a:avLst/>
          </a:prstGeom>
        </p:spPr>
      </p:pic>
      <p:pic>
        <p:nvPicPr>
          <p:cNvPr id="119" name="Picture 118">
            <a:extLst>
              <a:ext uri="{FF2B5EF4-FFF2-40B4-BE49-F238E27FC236}">
                <a16:creationId xmlns:a16="http://schemas.microsoft.com/office/drawing/2014/main" id="{A7EC7654-D86A-064C-B027-F3CAB517F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9782" y="2349243"/>
            <a:ext cx="529530" cy="521191"/>
          </a:xfrm>
          <a:prstGeom prst="rect">
            <a:avLst/>
          </a:prstGeom>
        </p:spPr>
      </p:pic>
      <p:pic>
        <p:nvPicPr>
          <p:cNvPr id="120" name="Picture 119">
            <a:extLst>
              <a:ext uri="{FF2B5EF4-FFF2-40B4-BE49-F238E27FC236}">
                <a16:creationId xmlns:a16="http://schemas.microsoft.com/office/drawing/2014/main" id="{2E2FA785-B832-3747-A3BB-E7A4F3F3BF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1518" y="3844454"/>
            <a:ext cx="529530" cy="521191"/>
          </a:xfrm>
          <a:prstGeom prst="rect">
            <a:avLst/>
          </a:prstGeom>
        </p:spPr>
      </p:pic>
      <p:pic>
        <p:nvPicPr>
          <p:cNvPr id="121" name="Picture 120">
            <a:extLst>
              <a:ext uri="{FF2B5EF4-FFF2-40B4-BE49-F238E27FC236}">
                <a16:creationId xmlns:a16="http://schemas.microsoft.com/office/drawing/2014/main" id="{426E9D14-8455-0341-BCAD-948623D39C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757" y="1798843"/>
            <a:ext cx="529530" cy="521191"/>
          </a:xfrm>
          <a:prstGeom prst="rect">
            <a:avLst/>
          </a:prstGeom>
        </p:spPr>
      </p:pic>
      <p:pic>
        <p:nvPicPr>
          <p:cNvPr id="122" name="Picture 121">
            <a:extLst>
              <a:ext uri="{FF2B5EF4-FFF2-40B4-BE49-F238E27FC236}">
                <a16:creationId xmlns:a16="http://schemas.microsoft.com/office/drawing/2014/main" id="{8B50846E-865A-0848-9B5B-4A6BD7279E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4499" y="3297084"/>
            <a:ext cx="529530" cy="521191"/>
          </a:xfrm>
          <a:prstGeom prst="rect">
            <a:avLst/>
          </a:prstGeom>
        </p:spPr>
      </p:pic>
      <p:pic>
        <p:nvPicPr>
          <p:cNvPr id="123" name="Picture 122">
            <a:extLst>
              <a:ext uri="{FF2B5EF4-FFF2-40B4-BE49-F238E27FC236}">
                <a16:creationId xmlns:a16="http://schemas.microsoft.com/office/drawing/2014/main" id="{3EF200C4-8B68-134D-9C41-9DDDDB64F9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431" y="3769559"/>
            <a:ext cx="529530" cy="521191"/>
          </a:xfrm>
          <a:prstGeom prst="rect">
            <a:avLst/>
          </a:prstGeom>
        </p:spPr>
      </p:pic>
      <p:pic>
        <p:nvPicPr>
          <p:cNvPr id="124" name="Picture 123">
            <a:extLst>
              <a:ext uri="{FF2B5EF4-FFF2-40B4-BE49-F238E27FC236}">
                <a16:creationId xmlns:a16="http://schemas.microsoft.com/office/drawing/2014/main" id="{9DF291A1-CCED-CA44-ADA8-FFC5DF7682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5458" y="3416819"/>
            <a:ext cx="529530" cy="521191"/>
          </a:xfrm>
          <a:prstGeom prst="rect">
            <a:avLst/>
          </a:prstGeom>
        </p:spPr>
      </p:pic>
      <p:pic>
        <p:nvPicPr>
          <p:cNvPr id="125" name="Picture 124">
            <a:extLst>
              <a:ext uri="{FF2B5EF4-FFF2-40B4-BE49-F238E27FC236}">
                <a16:creationId xmlns:a16="http://schemas.microsoft.com/office/drawing/2014/main" id="{3A85C780-53B1-3F40-8F21-05EBAEBFD1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4793" y="4351835"/>
            <a:ext cx="529530" cy="521191"/>
          </a:xfrm>
          <a:prstGeom prst="rect">
            <a:avLst/>
          </a:prstGeom>
        </p:spPr>
      </p:pic>
      <p:pic>
        <p:nvPicPr>
          <p:cNvPr id="126" name="Picture 125">
            <a:extLst>
              <a:ext uri="{FF2B5EF4-FFF2-40B4-BE49-F238E27FC236}">
                <a16:creationId xmlns:a16="http://schemas.microsoft.com/office/drawing/2014/main" id="{0B0BDA2C-44BA-5546-B656-056517BF8C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607" y="2699431"/>
            <a:ext cx="529530" cy="521191"/>
          </a:xfrm>
          <a:prstGeom prst="rect">
            <a:avLst/>
          </a:prstGeom>
        </p:spPr>
      </p:pic>
      <p:pic>
        <p:nvPicPr>
          <p:cNvPr id="127" name="Picture 126">
            <a:extLst>
              <a:ext uri="{FF2B5EF4-FFF2-40B4-BE49-F238E27FC236}">
                <a16:creationId xmlns:a16="http://schemas.microsoft.com/office/drawing/2014/main" id="{EC941340-7690-E941-ACE2-268892563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72730" y="4756844"/>
            <a:ext cx="529530" cy="521191"/>
          </a:xfrm>
          <a:prstGeom prst="rect">
            <a:avLst/>
          </a:prstGeom>
        </p:spPr>
      </p:pic>
      <p:pic>
        <p:nvPicPr>
          <p:cNvPr id="128" name="Picture 127">
            <a:extLst>
              <a:ext uri="{FF2B5EF4-FFF2-40B4-BE49-F238E27FC236}">
                <a16:creationId xmlns:a16="http://schemas.microsoft.com/office/drawing/2014/main" id="{520506B5-803E-2946-9A3F-B8312849E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5744" y="3303027"/>
            <a:ext cx="529530" cy="521191"/>
          </a:xfrm>
          <a:prstGeom prst="rect">
            <a:avLst/>
          </a:prstGeom>
        </p:spPr>
      </p:pic>
      <p:pic>
        <p:nvPicPr>
          <p:cNvPr id="129" name="Picture 128">
            <a:extLst>
              <a:ext uri="{FF2B5EF4-FFF2-40B4-BE49-F238E27FC236}">
                <a16:creationId xmlns:a16="http://schemas.microsoft.com/office/drawing/2014/main" id="{F712BEA3-43F5-4049-B626-49BE2463B0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5130" y="2101270"/>
            <a:ext cx="529530" cy="521191"/>
          </a:xfrm>
          <a:prstGeom prst="rect">
            <a:avLst/>
          </a:prstGeom>
        </p:spPr>
      </p:pic>
      <p:pic>
        <p:nvPicPr>
          <p:cNvPr id="130" name="Picture 129">
            <a:extLst>
              <a:ext uri="{FF2B5EF4-FFF2-40B4-BE49-F238E27FC236}">
                <a16:creationId xmlns:a16="http://schemas.microsoft.com/office/drawing/2014/main" id="{8638CAB2-9A65-434D-964E-4393C75AC5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2194" y="2465729"/>
            <a:ext cx="529530" cy="521191"/>
          </a:xfrm>
          <a:prstGeom prst="rect">
            <a:avLst/>
          </a:prstGeom>
        </p:spPr>
      </p:pic>
      <p:pic>
        <p:nvPicPr>
          <p:cNvPr id="131" name="Picture 130">
            <a:extLst>
              <a:ext uri="{FF2B5EF4-FFF2-40B4-BE49-F238E27FC236}">
                <a16:creationId xmlns:a16="http://schemas.microsoft.com/office/drawing/2014/main" id="{D1830F58-AAA6-A549-8941-6F836C4DA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28555" y="5186062"/>
            <a:ext cx="529530" cy="521191"/>
          </a:xfrm>
          <a:prstGeom prst="rect">
            <a:avLst/>
          </a:prstGeom>
        </p:spPr>
      </p:pic>
      <p:pic>
        <p:nvPicPr>
          <p:cNvPr id="132" name="Picture 131">
            <a:extLst>
              <a:ext uri="{FF2B5EF4-FFF2-40B4-BE49-F238E27FC236}">
                <a16:creationId xmlns:a16="http://schemas.microsoft.com/office/drawing/2014/main" id="{5EB717F4-933E-2B45-B0CB-9BC137178C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0037" y="1551594"/>
            <a:ext cx="529530" cy="521191"/>
          </a:xfrm>
          <a:prstGeom prst="rect">
            <a:avLst/>
          </a:prstGeom>
        </p:spPr>
      </p:pic>
      <p:pic>
        <p:nvPicPr>
          <p:cNvPr id="133" name="Picture 132">
            <a:extLst>
              <a:ext uri="{FF2B5EF4-FFF2-40B4-BE49-F238E27FC236}">
                <a16:creationId xmlns:a16="http://schemas.microsoft.com/office/drawing/2014/main" id="{92C48715-739F-974A-945B-E4354907185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78944" y="4568024"/>
            <a:ext cx="529530" cy="521191"/>
          </a:xfrm>
          <a:prstGeom prst="rect">
            <a:avLst/>
          </a:prstGeom>
        </p:spPr>
      </p:pic>
      <p:pic>
        <p:nvPicPr>
          <p:cNvPr id="134" name="Picture 133">
            <a:extLst>
              <a:ext uri="{FF2B5EF4-FFF2-40B4-BE49-F238E27FC236}">
                <a16:creationId xmlns:a16="http://schemas.microsoft.com/office/drawing/2014/main" id="{837660EB-DBCE-1741-B40F-0D8D090703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489" y="2073181"/>
            <a:ext cx="529530" cy="521191"/>
          </a:xfrm>
          <a:prstGeom prst="rect">
            <a:avLst/>
          </a:prstGeom>
        </p:spPr>
      </p:pic>
      <p:pic>
        <p:nvPicPr>
          <p:cNvPr id="135" name="Picture 134">
            <a:extLst>
              <a:ext uri="{FF2B5EF4-FFF2-40B4-BE49-F238E27FC236}">
                <a16:creationId xmlns:a16="http://schemas.microsoft.com/office/drawing/2014/main" id="{6FF912F0-8FC1-AD42-A0E9-1FB9E965A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2495" y="3801621"/>
            <a:ext cx="529530" cy="521191"/>
          </a:xfrm>
          <a:prstGeom prst="rect">
            <a:avLst/>
          </a:prstGeom>
        </p:spPr>
      </p:pic>
      <p:pic>
        <p:nvPicPr>
          <p:cNvPr id="136" name="Picture 135">
            <a:extLst>
              <a:ext uri="{FF2B5EF4-FFF2-40B4-BE49-F238E27FC236}">
                <a16:creationId xmlns:a16="http://schemas.microsoft.com/office/drawing/2014/main" id="{76252D5E-4E16-F440-8FE3-BBFB8DBABC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1003" y="4091240"/>
            <a:ext cx="529530" cy="521191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5551699C-B429-7F49-A0F9-6D1AE0026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81724" y="1488295"/>
            <a:ext cx="529530" cy="521191"/>
          </a:xfrm>
          <a:prstGeom prst="rect">
            <a:avLst/>
          </a:prstGeom>
        </p:spPr>
      </p:pic>
      <p:pic>
        <p:nvPicPr>
          <p:cNvPr id="138" name="Picture 137">
            <a:extLst>
              <a:ext uri="{FF2B5EF4-FFF2-40B4-BE49-F238E27FC236}">
                <a16:creationId xmlns:a16="http://schemas.microsoft.com/office/drawing/2014/main" id="{9554EC48-25F1-6849-B668-157B03AE42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2801" y="4385259"/>
            <a:ext cx="529530" cy="521191"/>
          </a:xfrm>
          <a:prstGeom prst="rect">
            <a:avLst/>
          </a:prstGeom>
        </p:spPr>
      </p:pic>
      <p:pic>
        <p:nvPicPr>
          <p:cNvPr id="139" name="Picture 138">
            <a:extLst>
              <a:ext uri="{FF2B5EF4-FFF2-40B4-BE49-F238E27FC236}">
                <a16:creationId xmlns:a16="http://schemas.microsoft.com/office/drawing/2014/main" id="{2A87078A-5629-DE4E-BFBB-D78B5D9CDDA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647977" y="3640454"/>
            <a:ext cx="521036" cy="495620"/>
          </a:xfrm>
          <a:prstGeom prst="rect">
            <a:avLst/>
          </a:prstGeom>
        </p:spPr>
      </p:pic>
      <p:pic>
        <p:nvPicPr>
          <p:cNvPr id="140" name="Picture 139">
            <a:extLst>
              <a:ext uri="{FF2B5EF4-FFF2-40B4-BE49-F238E27FC236}">
                <a16:creationId xmlns:a16="http://schemas.microsoft.com/office/drawing/2014/main" id="{B936544D-40A1-9948-B6A4-F1F265B8DAD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315824" y="4442735"/>
            <a:ext cx="521036" cy="495620"/>
          </a:xfrm>
          <a:prstGeom prst="rect">
            <a:avLst/>
          </a:prstGeom>
        </p:spPr>
      </p:pic>
      <p:pic>
        <p:nvPicPr>
          <p:cNvPr id="141" name="Picture 140">
            <a:extLst>
              <a:ext uri="{FF2B5EF4-FFF2-40B4-BE49-F238E27FC236}">
                <a16:creationId xmlns:a16="http://schemas.microsoft.com/office/drawing/2014/main" id="{DB3D463B-789A-D447-A069-A3569C09CF3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507343" y="3886231"/>
            <a:ext cx="521036" cy="495620"/>
          </a:xfrm>
          <a:prstGeom prst="rect">
            <a:avLst/>
          </a:prstGeom>
        </p:spPr>
      </p:pic>
      <p:pic>
        <p:nvPicPr>
          <p:cNvPr id="142" name="Picture 141">
            <a:extLst>
              <a:ext uri="{FF2B5EF4-FFF2-40B4-BE49-F238E27FC236}">
                <a16:creationId xmlns:a16="http://schemas.microsoft.com/office/drawing/2014/main" id="{5E88ECF4-F97D-F247-9997-3C18C4DE09E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134085" y="3941064"/>
            <a:ext cx="521036" cy="495620"/>
          </a:xfrm>
          <a:prstGeom prst="rect">
            <a:avLst/>
          </a:prstGeom>
        </p:spPr>
      </p:pic>
      <p:pic>
        <p:nvPicPr>
          <p:cNvPr id="143" name="Picture 142">
            <a:extLst>
              <a:ext uri="{FF2B5EF4-FFF2-40B4-BE49-F238E27FC236}">
                <a16:creationId xmlns:a16="http://schemas.microsoft.com/office/drawing/2014/main" id="{C0A0D6D0-2676-6541-87B4-C1725BD156A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357762" y="4815990"/>
            <a:ext cx="521036" cy="495620"/>
          </a:xfrm>
          <a:prstGeom prst="rect">
            <a:avLst/>
          </a:prstGeom>
        </p:spPr>
      </p:pic>
      <p:pic>
        <p:nvPicPr>
          <p:cNvPr id="144" name="Picture 143">
            <a:extLst>
              <a:ext uri="{FF2B5EF4-FFF2-40B4-BE49-F238E27FC236}">
                <a16:creationId xmlns:a16="http://schemas.microsoft.com/office/drawing/2014/main" id="{5C6CE69D-5986-DC40-B9A1-3D773D726A6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565028" y="2786032"/>
            <a:ext cx="521036" cy="495620"/>
          </a:xfrm>
          <a:prstGeom prst="rect">
            <a:avLst/>
          </a:prstGeom>
        </p:spPr>
      </p:pic>
      <p:pic>
        <p:nvPicPr>
          <p:cNvPr id="145" name="Picture 144">
            <a:extLst>
              <a:ext uri="{FF2B5EF4-FFF2-40B4-BE49-F238E27FC236}">
                <a16:creationId xmlns:a16="http://schemas.microsoft.com/office/drawing/2014/main" id="{82ADC2CD-29C4-E546-875C-D59175B93C1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80113" y="3165751"/>
            <a:ext cx="521036" cy="495620"/>
          </a:xfrm>
          <a:prstGeom prst="rect">
            <a:avLst/>
          </a:prstGeom>
        </p:spPr>
      </p:pic>
      <p:pic>
        <p:nvPicPr>
          <p:cNvPr id="155" name="Picture 154">
            <a:extLst>
              <a:ext uri="{FF2B5EF4-FFF2-40B4-BE49-F238E27FC236}">
                <a16:creationId xmlns:a16="http://schemas.microsoft.com/office/drawing/2014/main" id="{6132C369-BD52-6348-8576-63F234DFC4E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552757" y="1485387"/>
            <a:ext cx="521036" cy="495620"/>
          </a:xfrm>
          <a:prstGeom prst="rect">
            <a:avLst/>
          </a:prstGeom>
        </p:spPr>
      </p:pic>
      <p:pic>
        <p:nvPicPr>
          <p:cNvPr id="156" name="Picture 155">
            <a:extLst>
              <a:ext uri="{FF2B5EF4-FFF2-40B4-BE49-F238E27FC236}">
                <a16:creationId xmlns:a16="http://schemas.microsoft.com/office/drawing/2014/main" id="{9DD74625-D424-A045-B0F2-8E8FC4D851E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927302" y="1736047"/>
            <a:ext cx="521036" cy="495620"/>
          </a:xfrm>
          <a:prstGeom prst="rect">
            <a:avLst/>
          </a:prstGeom>
        </p:spPr>
      </p:pic>
      <p:pic>
        <p:nvPicPr>
          <p:cNvPr id="157" name="Picture 156">
            <a:extLst>
              <a:ext uri="{FF2B5EF4-FFF2-40B4-BE49-F238E27FC236}">
                <a16:creationId xmlns:a16="http://schemas.microsoft.com/office/drawing/2014/main" id="{C190AACA-BFD0-DF4D-8339-6C960D3E90B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877951" y="3591665"/>
            <a:ext cx="521036" cy="495620"/>
          </a:xfrm>
          <a:prstGeom prst="rect">
            <a:avLst/>
          </a:prstGeom>
        </p:spPr>
      </p:pic>
      <p:pic>
        <p:nvPicPr>
          <p:cNvPr id="158" name="Picture 157">
            <a:extLst>
              <a:ext uri="{FF2B5EF4-FFF2-40B4-BE49-F238E27FC236}">
                <a16:creationId xmlns:a16="http://schemas.microsoft.com/office/drawing/2014/main" id="{1980AC54-E983-BA43-8547-53BBD5712EF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655991" y="2785372"/>
            <a:ext cx="521036" cy="495620"/>
          </a:xfrm>
          <a:prstGeom prst="rect">
            <a:avLst/>
          </a:prstGeom>
        </p:spPr>
      </p:pic>
      <p:pic>
        <p:nvPicPr>
          <p:cNvPr id="159" name="Picture 158">
            <a:extLst>
              <a:ext uri="{FF2B5EF4-FFF2-40B4-BE49-F238E27FC236}">
                <a16:creationId xmlns:a16="http://schemas.microsoft.com/office/drawing/2014/main" id="{F40DEDCD-E1F8-4644-91CE-795C7B76141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979953" y="2353051"/>
            <a:ext cx="521036" cy="495620"/>
          </a:xfrm>
          <a:prstGeom prst="rect">
            <a:avLst/>
          </a:prstGeom>
        </p:spPr>
      </p:pic>
      <p:pic>
        <p:nvPicPr>
          <p:cNvPr id="160" name="Picture 159">
            <a:extLst>
              <a:ext uri="{FF2B5EF4-FFF2-40B4-BE49-F238E27FC236}">
                <a16:creationId xmlns:a16="http://schemas.microsoft.com/office/drawing/2014/main" id="{21DA15A5-FF57-E34E-9805-2EE7A52E1D3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489764" y="2053586"/>
            <a:ext cx="521036" cy="495620"/>
          </a:xfrm>
          <a:prstGeom prst="rect">
            <a:avLst/>
          </a:prstGeom>
        </p:spPr>
      </p:pic>
      <p:pic>
        <p:nvPicPr>
          <p:cNvPr id="161" name="Picture 160">
            <a:extLst>
              <a:ext uri="{FF2B5EF4-FFF2-40B4-BE49-F238E27FC236}">
                <a16:creationId xmlns:a16="http://schemas.microsoft.com/office/drawing/2014/main" id="{467335BC-C874-F341-8408-A59D72736DF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533000" y="4366739"/>
            <a:ext cx="521036" cy="495620"/>
          </a:xfrm>
          <a:prstGeom prst="rect">
            <a:avLst/>
          </a:prstGeom>
        </p:spPr>
      </p:pic>
      <p:pic>
        <p:nvPicPr>
          <p:cNvPr id="162" name="Picture 161">
            <a:extLst>
              <a:ext uri="{FF2B5EF4-FFF2-40B4-BE49-F238E27FC236}">
                <a16:creationId xmlns:a16="http://schemas.microsoft.com/office/drawing/2014/main" id="{CBE4277F-3F55-9E4A-91CB-47FC2C4F6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9023" y="2738324"/>
            <a:ext cx="529530" cy="521191"/>
          </a:xfrm>
          <a:prstGeom prst="rect">
            <a:avLst/>
          </a:prstGeom>
        </p:spPr>
      </p:pic>
      <p:pic>
        <p:nvPicPr>
          <p:cNvPr id="163" name="Picture 162">
            <a:extLst>
              <a:ext uri="{FF2B5EF4-FFF2-40B4-BE49-F238E27FC236}">
                <a16:creationId xmlns:a16="http://schemas.microsoft.com/office/drawing/2014/main" id="{D4E28CC8-8514-7444-BD7F-12158598688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926597" y="4177646"/>
            <a:ext cx="521036" cy="495620"/>
          </a:xfrm>
          <a:prstGeom prst="rect">
            <a:avLst/>
          </a:prstGeom>
        </p:spPr>
      </p:pic>
      <p:pic>
        <p:nvPicPr>
          <p:cNvPr id="168" name="Picture 167">
            <a:extLst>
              <a:ext uri="{FF2B5EF4-FFF2-40B4-BE49-F238E27FC236}">
                <a16:creationId xmlns:a16="http://schemas.microsoft.com/office/drawing/2014/main" id="{6675551E-48BE-854D-B8F9-EF50BB8597C8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90258" y="1813188"/>
            <a:ext cx="521036" cy="495620"/>
          </a:xfrm>
          <a:prstGeom prst="rect">
            <a:avLst/>
          </a:prstGeom>
        </p:spPr>
      </p:pic>
      <p:pic>
        <p:nvPicPr>
          <p:cNvPr id="170" name="Picture 169">
            <a:extLst>
              <a:ext uri="{FF2B5EF4-FFF2-40B4-BE49-F238E27FC236}">
                <a16:creationId xmlns:a16="http://schemas.microsoft.com/office/drawing/2014/main" id="{32FDD08F-2FDD-4645-AA9D-9CAA85D5A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99986" y="2143586"/>
            <a:ext cx="529530" cy="521191"/>
          </a:xfrm>
          <a:prstGeom prst="rect">
            <a:avLst/>
          </a:prstGeom>
        </p:spPr>
      </p:pic>
      <p:pic>
        <p:nvPicPr>
          <p:cNvPr id="172" name="Picture 171">
            <a:extLst>
              <a:ext uri="{FF2B5EF4-FFF2-40B4-BE49-F238E27FC236}">
                <a16:creationId xmlns:a16="http://schemas.microsoft.com/office/drawing/2014/main" id="{C94149D1-97B4-6346-A6D8-9F20752BF9C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876270" y="2693940"/>
            <a:ext cx="521036" cy="495620"/>
          </a:xfrm>
          <a:prstGeom prst="rect">
            <a:avLst/>
          </a:prstGeom>
        </p:spPr>
      </p:pic>
      <p:pic>
        <p:nvPicPr>
          <p:cNvPr id="247" name="Picture 246">
            <a:extLst>
              <a:ext uri="{FF2B5EF4-FFF2-40B4-BE49-F238E27FC236}">
                <a16:creationId xmlns:a16="http://schemas.microsoft.com/office/drawing/2014/main" id="{6F38747F-4FE7-2442-9522-67227A59EC4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971196" y="3259965"/>
            <a:ext cx="521036" cy="495620"/>
          </a:xfrm>
          <a:prstGeom prst="rect">
            <a:avLst/>
          </a:prstGeom>
        </p:spPr>
      </p:pic>
      <p:pic>
        <p:nvPicPr>
          <p:cNvPr id="262" name="Picture 261">
            <a:extLst>
              <a:ext uri="{FF2B5EF4-FFF2-40B4-BE49-F238E27FC236}">
                <a16:creationId xmlns:a16="http://schemas.microsoft.com/office/drawing/2014/main" id="{6DE50F0A-04D5-B24F-8B5D-DB982FB5C9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1070" y="2795882"/>
            <a:ext cx="529530" cy="521191"/>
          </a:xfrm>
          <a:prstGeom prst="rect">
            <a:avLst/>
          </a:prstGeom>
        </p:spPr>
      </p:pic>
      <p:pic>
        <p:nvPicPr>
          <p:cNvPr id="267" name="Picture 266">
            <a:extLst>
              <a:ext uri="{FF2B5EF4-FFF2-40B4-BE49-F238E27FC236}">
                <a16:creationId xmlns:a16="http://schemas.microsoft.com/office/drawing/2014/main" id="{2991297D-67E5-CA4C-97FC-5F28B58510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5794" y="2579894"/>
            <a:ext cx="529530" cy="521191"/>
          </a:xfrm>
          <a:prstGeom prst="rect">
            <a:avLst/>
          </a:prstGeom>
        </p:spPr>
      </p:pic>
      <p:pic>
        <p:nvPicPr>
          <p:cNvPr id="282" name="Picture 281">
            <a:extLst>
              <a:ext uri="{FF2B5EF4-FFF2-40B4-BE49-F238E27FC236}">
                <a16:creationId xmlns:a16="http://schemas.microsoft.com/office/drawing/2014/main" id="{28FC9E72-466B-A747-AB47-0C0EA86A1B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0648" y="5049058"/>
            <a:ext cx="529530" cy="521191"/>
          </a:xfrm>
          <a:prstGeom prst="rect">
            <a:avLst/>
          </a:prstGeom>
        </p:spPr>
      </p:pic>
      <p:pic>
        <p:nvPicPr>
          <p:cNvPr id="285" name="Picture 284">
            <a:extLst>
              <a:ext uri="{FF2B5EF4-FFF2-40B4-BE49-F238E27FC236}">
                <a16:creationId xmlns:a16="http://schemas.microsoft.com/office/drawing/2014/main" id="{C322F3A4-7D39-C442-8FA9-BA376497F6A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828693" y="1366780"/>
            <a:ext cx="521036" cy="495620"/>
          </a:xfrm>
          <a:prstGeom prst="rect">
            <a:avLst/>
          </a:prstGeom>
        </p:spPr>
      </p:pic>
      <p:pic>
        <p:nvPicPr>
          <p:cNvPr id="286" name="Picture 285">
            <a:extLst>
              <a:ext uri="{FF2B5EF4-FFF2-40B4-BE49-F238E27FC236}">
                <a16:creationId xmlns:a16="http://schemas.microsoft.com/office/drawing/2014/main" id="{FB61FE69-8028-AB42-AEF0-B9157974106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235526" y="4378787"/>
            <a:ext cx="521036" cy="495620"/>
          </a:xfrm>
          <a:prstGeom prst="rect">
            <a:avLst/>
          </a:prstGeom>
        </p:spPr>
      </p:pic>
      <p:sp>
        <p:nvSpPr>
          <p:cNvPr id="173" name="Rectangle 172">
            <a:extLst>
              <a:ext uri="{FF2B5EF4-FFF2-40B4-BE49-F238E27FC236}">
                <a16:creationId xmlns:a16="http://schemas.microsoft.com/office/drawing/2014/main" id="{557A625B-8800-444D-A1CE-CB96CB85AB8B}"/>
              </a:ext>
            </a:extLst>
          </p:cNvPr>
          <p:cNvSpPr/>
          <p:nvPr/>
        </p:nvSpPr>
        <p:spPr>
          <a:xfrm>
            <a:off x="2892489" y="419878"/>
            <a:ext cx="6382139" cy="62141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91592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BA7F94-61E2-654D-A9C0-B53B3A3C5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523" y="2719763"/>
            <a:ext cx="529530" cy="5211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B7BDF8-DB02-334D-99A6-5BCC994394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208263" y="2733420"/>
            <a:ext cx="521036" cy="49562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1B7BDF8-DB02-334D-99A6-5BCC994394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208263" y="3332433"/>
            <a:ext cx="521036" cy="4956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ABA7F94-61E2-654D-A9C0-B53B3A3C5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783" y="2719763"/>
            <a:ext cx="529530" cy="52119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BA7F94-61E2-654D-A9C0-B53B3A3C5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523" y="2112984"/>
            <a:ext cx="529530" cy="52119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11B7BDF8-DB02-334D-99A6-5BCC994394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208263" y="2134407"/>
            <a:ext cx="521036" cy="495620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ABA7F94-61E2-654D-A9C0-B53B3A3C5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4783" y="2121623"/>
            <a:ext cx="529530" cy="521191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D47D97D-C89C-40D0-96D8-6E31DB0250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130" y="3292675"/>
            <a:ext cx="529530" cy="5211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C06D798-5B03-4060-9D88-E6BC700292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133870" y="2706977"/>
            <a:ext cx="521036" cy="49562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7858D9C-5D27-493D-AC05-42E14FC4F4B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133870" y="3286082"/>
            <a:ext cx="521036" cy="4956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076FF3F-5217-4E4A-A938-12BC31B452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390" y="2706978"/>
            <a:ext cx="529530" cy="5211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A29907B7-C7B2-4BD0-BD30-6D31EE82C5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130" y="2121622"/>
            <a:ext cx="529530" cy="52119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D091F6A-5455-4319-B865-B0C453A7D5A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133870" y="2125771"/>
            <a:ext cx="521036" cy="49562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7A4AC9F-D7C4-4778-9648-CB675E56C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20390" y="2125771"/>
            <a:ext cx="529530" cy="5211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AE5B9DE9-4B99-4BD8-BE97-82E0431A9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7130" y="2706977"/>
            <a:ext cx="529530" cy="521191"/>
          </a:xfrm>
          <a:prstGeom prst="rect">
            <a:avLst/>
          </a:prstGeom>
        </p:spPr>
      </p:pic>
      <p:sp>
        <p:nvSpPr>
          <p:cNvPr id="27" name="Rectangle 26">
            <a:extLst>
              <a:ext uri="{FF2B5EF4-FFF2-40B4-BE49-F238E27FC236}">
                <a16:creationId xmlns:a16="http://schemas.microsoft.com/office/drawing/2014/main" id="{769D4526-FA59-4826-8679-2733D979B313}"/>
              </a:ext>
            </a:extLst>
          </p:cNvPr>
          <p:cNvSpPr/>
          <p:nvPr/>
        </p:nvSpPr>
        <p:spPr>
          <a:xfrm>
            <a:off x="1473556" y="854114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7259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E013B7FD-F097-4549-B189-E6992C4B4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158" y="2146893"/>
            <a:ext cx="529530" cy="52119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9AC03F7-CA39-451D-A629-405121665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158" y="2756114"/>
            <a:ext cx="529530" cy="52119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10AEAA3-5404-4D3A-9A8B-A46FF77F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5103" y="2146893"/>
            <a:ext cx="529530" cy="521191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116BCC2-E753-4634-8C1C-51BB0F7F45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41690" y="2754373"/>
            <a:ext cx="521036" cy="49562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53F82B5-08B9-44EE-8169-2A7436B056F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315576" y="2756114"/>
            <a:ext cx="521036" cy="4956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232934C-8FDC-4292-A213-D0AFB5753E6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315576" y="2159678"/>
            <a:ext cx="521036" cy="49562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869840E-9673-4752-BB6B-9CCFDAE8E1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47015" y="2134107"/>
            <a:ext cx="521036" cy="49562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58F06132-5A43-48E9-BB45-B4305FFEC1B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47015" y="3378121"/>
            <a:ext cx="521036" cy="49562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5FC0B519-783D-49F5-B5F7-6C569CD412B2}"/>
              </a:ext>
            </a:extLst>
          </p:cNvPr>
          <p:cNvSpPr/>
          <p:nvPr/>
        </p:nvSpPr>
        <p:spPr>
          <a:xfrm>
            <a:off x="1168756" y="1044550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572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810AEAA3-5404-4D3A-9A8B-A46FF77F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951" y="2150347"/>
            <a:ext cx="529530" cy="52119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408A635-A15E-43B4-84F6-1DD878954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951" y="2759568"/>
            <a:ext cx="529530" cy="521191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EDB4BA4-57FD-40D3-93F7-5ADC6AD93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951" y="3368789"/>
            <a:ext cx="529530" cy="521191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869840E-9673-4752-BB6B-9CCFDAE8E1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78957" y="2150347"/>
            <a:ext cx="521036" cy="49562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84BEDDF-CBB5-475A-ADAF-3F2781449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5538" y="2150347"/>
            <a:ext cx="529530" cy="52119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7554A5F-BA94-4D26-8D8F-4753DA5FC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5538" y="2759568"/>
            <a:ext cx="529530" cy="521191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CAA97B57-9E5E-46FA-9694-DCA5BF0A4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5538" y="3368789"/>
            <a:ext cx="529530" cy="5211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F88CA8D-FAA3-447C-A539-31CA15EB92A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78957" y="3394360"/>
            <a:ext cx="521036" cy="49562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7827542-2B41-4870-99F3-23E21448D92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78957" y="2772353"/>
            <a:ext cx="521036" cy="495620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A85CAB6A-584C-4686-A610-FB59B7DF6E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8951" y="3978010"/>
            <a:ext cx="529530" cy="521191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85E31102-F6D2-4947-A7B2-FFAC9DD93C1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13616" y="2150347"/>
            <a:ext cx="521036" cy="49562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BD4B887-FCBE-4D99-9FC9-1C291CC876C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13616" y="3394360"/>
            <a:ext cx="521036" cy="49562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9B1A23E-79D8-4765-A465-A54DCD6F43B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13616" y="2772353"/>
            <a:ext cx="521036" cy="49562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073263B-8E2F-4461-B257-BDF4978D3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080" y="2137562"/>
            <a:ext cx="529530" cy="5211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83FF187-4074-471C-A7A4-6EC5F780C7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080" y="2746783"/>
            <a:ext cx="529530" cy="52119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AF510642-976B-4FB6-8DEB-A621DC12C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080" y="3356004"/>
            <a:ext cx="529530" cy="52119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8B70FF7D-4097-45F1-8792-4877E7D58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9993" y="2137562"/>
            <a:ext cx="529530" cy="52119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318EF05-F614-42C3-A6D0-00BA62A7E1C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016580" y="2137562"/>
            <a:ext cx="521036" cy="49562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9CA80E4C-2274-4730-8721-AB6FEA6814F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016580" y="3381575"/>
            <a:ext cx="521036" cy="495620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3C9D9A95-1D59-49A3-A9E0-8E58B366F2B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016580" y="2759568"/>
            <a:ext cx="521036" cy="49562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477EBBA4-87E4-452C-8B89-1866DA79F89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51239" y="2137562"/>
            <a:ext cx="521036" cy="49562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72E6939E-D4D9-43BB-BD40-E409DAF393F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51239" y="3381575"/>
            <a:ext cx="521036" cy="49562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29E620F4-9D16-4C21-80B6-ABCE6AFCC8F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51239" y="2759568"/>
            <a:ext cx="521036" cy="495620"/>
          </a:xfrm>
          <a:prstGeom prst="rect">
            <a:avLst/>
          </a:prstGeom>
        </p:spPr>
      </p:pic>
      <p:pic>
        <p:nvPicPr>
          <p:cNvPr id="55" name="Picture 54">
            <a:extLst>
              <a:ext uri="{FF2B5EF4-FFF2-40B4-BE49-F238E27FC236}">
                <a16:creationId xmlns:a16="http://schemas.microsoft.com/office/drawing/2014/main" id="{275F383B-16D6-4519-B79E-5297256A94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709" y="2746783"/>
            <a:ext cx="529530" cy="521191"/>
          </a:xfrm>
          <a:prstGeom prst="rect">
            <a:avLst/>
          </a:prstGeom>
        </p:spPr>
      </p:pic>
      <p:pic>
        <p:nvPicPr>
          <p:cNvPr id="56" name="Picture 55">
            <a:extLst>
              <a:ext uri="{FF2B5EF4-FFF2-40B4-BE49-F238E27FC236}">
                <a16:creationId xmlns:a16="http://schemas.microsoft.com/office/drawing/2014/main" id="{795C6A99-E733-473D-9654-B66B642E18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709" y="3356004"/>
            <a:ext cx="529530" cy="52119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88A67F94-DA01-479F-9CA3-7DB70A4599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8080" y="3965225"/>
            <a:ext cx="529530" cy="521191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AAF6E2C3-1BDC-4EBA-A7D6-C79C8ED91E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709" y="3965225"/>
            <a:ext cx="529530" cy="521191"/>
          </a:xfrm>
          <a:prstGeom prst="rect">
            <a:avLst/>
          </a:prstGeom>
        </p:spPr>
      </p:pic>
      <p:pic>
        <p:nvPicPr>
          <p:cNvPr id="59" name="Picture 58">
            <a:extLst>
              <a:ext uri="{FF2B5EF4-FFF2-40B4-BE49-F238E27FC236}">
                <a16:creationId xmlns:a16="http://schemas.microsoft.com/office/drawing/2014/main" id="{D211B1A6-2D1D-4783-A1B3-13A16A0E6EF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016580" y="4000114"/>
            <a:ext cx="521036" cy="49562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1294ECB4-E0C0-4022-8BF5-BA8E2C9D84C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651239" y="4000114"/>
            <a:ext cx="521036" cy="495620"/>
          </a:xfrm>
          <a:prstGeom prst="rect">
            <a:avLst/>
          </a:prstGeom>
        </p:spPr>
      </p:pic>
      <p:pic>
        <p:nvPicPr>
          <p:cNvPr id="69" name="Picture 68">
            <a:extLst>
              <a:ext uri="{FF2B5EF4-FFF2-40B4-BE49-F238E27FC236}">
                <a16:creationId xmlns:a16="http://schemas.microsoft.com/office/drawing/2014/main" id="{793E2A2B-8B19-4B82-9111-5AA6EE75911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29785" y="4000114"/>
            <a:ext cx="521036" cy="495620"/>
          </a:xfrm>
          <a:prstGeom prst="rect">
            <a:avLst/>
          </a:prstGeom>
        </p:spPr>
      </p:pic>
      <p:pic>
        <p:nvPicPr>
          <p:cNvPr id="70" name="Picture 69">
            <a:extLst>
              <a:ext uri="{FF2B5EF4-FFF2-40B4-BE49-F238E27FC236}">
                <a16:creationId xmlns:a16="http://schemas.microsoft.com/office/drawing/2014/main" id="{32B6BC3F-049D-4744-B070-64C0D72D641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678957" y="4016367"/>
            <a:ext cx="521036" cy="495620"/>
          </a:xfrm>
          <a:prstGeom prst="rect">
            <a:avLst/>
          </a:prstGeom>
        </p:spPr>
      </p:pic>
      <p:pic>
        <p:nvPicPr>
          <p:cNvPr id="71" name="Picture 70">
            <a:extLst>
              <a:ext uri="{FF2B5EF4-FFF2-40B4-BE49-F238E27FC236}">
                <a16:creationId xmlns:a16="http://schemas.microsoft.com/office/drawing/2014/main" id="{3F141808-5CB5-4F08-AABA-78B45D6E800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313616" y="4016367"/>
            <a:ext cx="521036" cy="495620"/>
          </a:xfrm>
          <a:prstGeom prst="rect">
            <a:avLst/>
          </a:prstGeom>
        </p:spPr>
      </p:pic>
      <p:sp>
        <p:nvSpPr>
          <p:cNvPr id="73" name="Rectangle 72">
            <a:extLst>
              <a:ext uri="{FF2B5EF4-FFF2-40B4-BE49-F238E27FC236}">
                <a16:creationId xmlns:a16="http://schemas.microsoft.com/office/drawing/2014/main" id="{87D69FB5-A929-4990-8EEA-DAFB1A24969C}"/>
              </a:ext>
            </a:extLst>
          </p:cNvPr>
          <p:cNvSpPr/>
          <p:nvPr/>
        </p:nvSpPr>
        <p:spPr>
          <a:xfrm>
            <a:off x="1394897" y="1324175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4615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810AEAA3-5404-4D3A-9A8B-A46FF77F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3863" y="2137562"/>
            <a:ext cx="529530" cy="5211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6C03FB9-7A61-422E-85AC-271C947599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3863" y="3330038"/>
            <a:ext cx="529530" cy="52119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93585A73-A164-4A14-B584-D8BA9AA08A9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450603" y="3331715"/>
            <a:ext cx="521036" cy="4956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82E831A-2B91-4847-AC7C-5A97B61CBA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3863" y="2744341"/>
            <a:ext cx="529530" cy="5211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F4CE23D5-4830-434B-B37B-ABE8216F3D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0603" y="2137562"/>
            <a:ext cx="529530" cy="5211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7CA12724-F684-4AFF-ADF6-8EBC48982A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356" y="2731556"/>
            <a:ext cx="529530" cy="521191"/>
          </a:xfrm>
          <a:prstGeom prst="rect">
            <a:avLst/>
          </a:prstGeom>
        </p:spPr>
      </p:pic>
      <p:sp>
        <p:nvSpPr>
          <p:cNvPr id="23" name="Rectangle 22">
            <a:extLst>
              <a:ext uri="{FF2B5EF4-FFF2-40B4-BE49-F238E27FC236}">
                <a16:creationId xmlns:a16="http://schemas.microsoft.com/office/drawing/2014/main" id="{8677F06D-1D0B-439F-9301-19A399863453}"/>
              </a:ext>
            </a:extLst>
          </p:cNvPr>
          <p:cNvSpPr/>
          <p:nvPr/>
        </p:nvSpPr>
        <p:spPr>
          <a:xfrm>
            <a:off x="1692147" y="947536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FB47F4F5-E1EE-48A3-9AF2-E27447D022D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085637" y="3356004"/>
            <a:ext cx="521036" cy="49562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5D351349-1CF7-4467-BE54-443ECE18B1F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085637" y="2137562"/>
            <a:ext cx="521036" cy="49562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DD42EAF0-9832-45E5-BB59-14D7B47C447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085637" y="2746783"/>
            <a:ext cx="521036" cy="49562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86E72B5E-8BB8-4E0A-BD43-F9E013A404B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690380" y="3356004"/>
            <a:ext cx="521036" cy="495620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137E0C4F-77C3-4C68-A435-DAA828F49A6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690380" y="2137562"/>
            <a:ext cx="521036" cy="495620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5855E463-21C8-4855-A7D3-67AA7B4862F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690380" y="2746783"/>
            <a:ext cx="521036" cy="49562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EF7AF807-6B50-4B39-9159-9609A2952F3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295123" y="3356004"/>
            <a:ext cx="521036" cy="49562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B57296A6-EA11-48DD-9985-94EF4458897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295123" y="2137562"/>
            <a:ext cx="521036" cy="49562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F7523E9-4932-4FCA-AEA0-D3D8709D226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295123" y="2746783"/>
            <a:ext cx="521036" cy="49562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E5E721A4-BCFD-4E73-B83C-64713FE8FEA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99866" y="3356004"/>
            <a:ext cx="521036" cy="49562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C997DF4-B646-4128-A5F2-EEDD5201F9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99866" y="2137562"/>
            <a:ext cx="521036" cy="49562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05E17C87-CB7B-445F-868E-BAD3F452F64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899866" y="2746783"/>
            <a:ext cx="521036" cy="49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6451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ABA7F94-61E2-654D-A9C0-B53B3A3C5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977" y="3305460"/>
            <a:ext cx="529530" cy="52119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1B7BDF8-DB02-334D-99A6-5BCC9943948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757471" y="2107421"/>
            <a:ext cx="521036" cy="4956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ABA7F94-61E2-654D-A9C0-B53B3A3C5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8977" y="2719763"/>
            <a:ext cx="529530" cy="521191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7ABA7F94-61E2-654D-A9C0-B53B3A3C5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5717" y="2112984"/>
            <a:ext cx="529530" cy="521191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7ABA7F94-61E2-654D-A9C0-B53B3A3C50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7149" y="3300972"/>
            <a:ext cx="529530" cy="5211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9C06D798-5B03-4060-9D88-E6BC700292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205524" y="3292675"/>
            <a:ext cx="521036" cy="49562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7858D9C-5D27-493D-AC05-42E14FC4F4B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12264" y="2719763"/>
            <a:ext cx="521036" cy="49562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D091F6A-5455-4319-B865-B0C453A7D5A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12264" y="2112985"/>
            <a:ext cx="521036" cy="49562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F7A4AC9F-D7C4-4778-9648-CB675E56C8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05524" y="2108838"/>
            <a:ext cx="529530" cy="52119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B2004155-CC40-4A1B-9C1B-6FEE6D5F92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470" y="2706978"/>
            <a:ext cx="529530" cy="521191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A29CD28B-1A68-48D7-B960-1F9CE0FD097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205524" y="2706978"/>
            <a:ext cx="521036" cy="49562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FC351ECB-0D25-4E12-86A1-0A9DF1FB4B6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12264" y="3297229"/>
            <a:ext cx="521036" cy="495620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523E8C3B-1672-4EE6-A7FA-698FA2ADEF86}"/>
              </a:ext>
            </a:extLst>
          </p:cNvPr>
          <p:cNvSpPr/>
          <p:nvPr/>
        </p:nvSpPr>
        <p:spPr>
          <a:xfrm>
            <a:off x="1168756" y="922958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30052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93A6EC-770E-BE4A-9677-82E44A161D1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8" t="6123" r="3651" b="3265"/>
          <a:stretch/>
        </p:blipFill>
        <p:spPr>
          <a:xfrm>
            <a:off x="2892488" y="419878"/>
            <a:ext cx="6382140" cy="6214187"/>
          </a:xfrm>
          <a:prstGeom prst="rect">
            <a:avLst/>
          </a:prstGeom>
        </p:spPr>
      </p:pic>
      <p:pic>
        <p:nvPicPr>
          <p:cNvPr id="109" name="Picture 108">
            <a:extLst>
              <a:ext uri="{FF2B5EF4-FFF2-40B4-BE49-F238E27FC236}">
                <a16:creationId xmlns:a16="http://schemas.microsoft.com/office/drawing/2014/main" id="{D0017AD7-AC5C-D54A-9D78-582A662AD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63052" y="1569700"/>
            <a:ext cx="529530" cy="521191"/>
          </a:xfrm>
          <a:prstGeom prst="rect">
            <a:avLst/>
          </a:prstGeom>
        </p:spPr>
      </p:pic>
      <p:pic>
        <p:nvPicPr>
          <p:cNvPr id="113" name="Picture 112">
            <a:extLst>
              <a:ext uri="{FF2B5EF4-FFF2-40B4-BE49-F238E27FC236}">
                <a16:creationId xmlns:a16="http://schemas.microsoft.com/office/drawing/2014/main" id="{0FF63E30-7592-7546-9077-6F80C93FD6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5463" y="1622554"/>
            <a:ext cx="529530" cy="521191"/>
          </a:xfrm>
          <a:prstGeom prst="rect">
            <a:avLst/>
          </a:prstGeom>
        </p:spPr>
      </p:pic>
      <p:pic>
        <p:nvPicPr>
          <p:cNvPr id="137" name="Picture 136">
            <a:extLst>
              <a:ext uri="{FF2B5EF4-FFF2-40B4-BE49-F238E27FC236}">
                <a16:creationId xmlns:a16="http://schemas.microsoft.com/office/drawing/2014/main" id="{5551699C-B429-7F49-A0F9-6D1AE0026D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11418" y="1658549"/>
            <a:ext cx="529530" cy="521191"/>
          </a:xfrm>
          <a:prstGeom prst="rect">
            <a:avLst/>
          </a:prstGeom>
        </p:spPr>
      </p:pic>
      <p:pic>
        <p:nvPicPr>
          <p:cNvPr id="156" name="Picture 155">
            <a:extLst>
              <a:ext uri="{FF2B5EF4-FFF2-40B4-BE49-F238E27FC236}">
                <a16:creationId xmlns:a16="http://schemas.microsoft.com/office/drawing/2014/main" id="{9DD74625-D424-A045-B0F2-8E8FC4D851E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499541" y="1682692"/>
            <a:ext cx="521036" cy="495620"/>
          </a:xfrm>
          <a:prstGeom prst="rect">
            <a:avLst/>
          </a:prstGeom>
        </p:spPr>
      </p:pic>
      <p:pic>
        <p:nvPicPr>
          <p:cNvPr id="170" name="Picture 169">
            <a:extLst>
              <a:ext uri="{FF2B5EF4-FFF2-40B4-BE49-F238E27FC236}">
                <a16:creationId xmlns:a16="http://schemas.microsoft.com/office/drawing/2014/main" id="{32FDD08F-2FDD-4645-AA9D-9CAA85D5A7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24218" y="2152954"/>
            <a:ext cx="529530" cy="521191"/>
          </a:xfrm>
          <a:prstGeom prst="rect">
            <a:avLst/>
          </a:prstGeom>
        </p:spPr>
      </p:pic>
      <p:pic>
        <p:nvPicPr>
          <p:cNvPr id="173" name="Picture 172">
            <a:extLst>
              <a:ext uri="{FF2B5EF4-FFF2-40B4-BE49-F238E27FC236}">
                <a16:creationId xmlns:a16="http://schemas.microsoft.com/office/drawing/2014/main" id="{4967A535-19C8-F847-8A0F-66A6CA73A8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84767" y="3192254"/>
            <a:ext cx="529530" cy="521191"/>
          </a:xfrm>
          <a:prstGeom prst="rect">
            <a:avLst/>
          </a:prstGeom>
        </p:spPr>
      </p:pic>
      <p:pic>
        <p:nvPicPr>
          <p:cNvPr id="174" name="Picture 173">
            <a:extLst>
              <a:ext uri="{FF2B5EF4-FFF2-40B4-BE49-F238E27FC236}">
                <a16:creationId xmlns:a16="http://schemas.microsoft.com/office/drawing/2014/main" id="{86C4E14B-62C7-7445-95C3-9C6914BD81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7178" y="3245108"/>
            <a:ext cx="529530" cy="521191"/>
          </a:xfrm>
          <a:prstGeom prst="rect">
            <a:avLst/>
          </a:prstGeom>
        </p:spPr>
      </p:pic>
      <p:pic>
        <p:nvPicPr>
          <p:cNvPr id="175" name="Picture 174">
            <a:extLst>
              <a:ext uri="{FF2B5EF4-FFF2-40B4-BE49-F238E27FC236}">
                <a16:creationId xmlns:a16="http://schemas.microsoft.com/office/drawing/2014/main" id="{A7426256-BD82-8B47-8053-241BDAC9EA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3133" y="3281103"/>
            <a:ext cx="529530" cy="521191"/>
          </a:xfrm>
          <a:prstGeom prst="rect">
            <a:avLst/>
          </a:prstGeom>
        </p:spPr>
      </p:pic>
      <p:pic>
        <p:nvPicPr>
          <p:cNvPr id="176" name="Picture 175">
            <a:extLst>
              <a:ext uri="{FF2B5EF4-FFF2-40B4-BE49-F238E27FC236}">
                <a16:creationId xmlns:a16="http://schemas.microsoft.com/office/drawing/2014/main" id="{E863532B-F987-5249-8DB2-1B5A0E1F865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321256" y="3305246"/>
            <a:ext cx="521036" cy="495620"/>
          </a:xfrm>
          <a:prstGeom prst="rect">
            <a:avLst/>
          </a:prstGeom>
        </p:spPr>
      </p:pic>
      <p:pic>
        <p:nvPicPr>
          <p:cNvPr id="177" name="Picture 176">
            <a:extLst>
              <a:ext uri="{FF2B5EF4-FFF2-40B4-BE49-F238E27FC236}">
                <a16:creationId xmlns:a16="http://schemas.microsoft.com/office/drawing/2014/main" id="{E5D3C634-1BC5-654C-AD11-781D529B36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5933" y="3775508"/>
            <a:ext cx="529530" cy="521191"/>
          </a:xfrm>
          <a:prstGeom prst="rect">
            <a:avLst/>
          </a:prstGeom>
        </p:spPr>
      </p:pic>
      <p:pic>
        <p:nvPicPr>
          <p:cNvPr id="178" name="Picture 177">
            <a:extLst>
              <a:ext uri="{FF2B5EF4-FFF2-40B4-BE49-F238E27FC236}">
                <a16:creationId xmlns:a16="http://schemas.microsoft.com/office/drawing/2014/main" id="{A6DA893D-1277-2044-9D29-9A938333C00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336002">
            <a:off x="5266467" y="4195158"/>
            <a:ext cx="529530" cy="521191"/>
          </a:xfrm>
          <a:prstGeom prst="rect">
            <a:avLst/>
          </a:prstGeom>
        </p:spPr>
      </p:pic>
      <p:pic>
        <p:nvPicPr>
          <p:cNvPr id="179" name="Picture 178">
            <a:extLst>
              <a:ext uri="{FF2B5EF4-FFF2-40B4-BE49-F238E27FC236}">
                <a16:creationId xmlns:a16="http://schemas.microsoft.com/office/drawing/2014/main" id="{0F2051DA-B409-EC4A-A002-5BFE0AE50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336002">
            <a:off x="6078878" y="4248012"/>
            <a:ext cx="529530" cy="521191"/>
          </a:xfrm>
          <a:prstGeom prst="rect">
            <a:avLst/>
          </a:prstGeom>
        </p:spPr>
      </p:pic>
      <p:pic>
        <p:nvPicPr>
          <p:cNvPr id="180" name="Picture 179">
            <a:extLst>
              <a:ext uri="{FF2B5EF4-FFF2-40B4-BE49-F238E27FC236}">
                <a16:creationId xmlns:a16="http://schemas.microsoft.com/office/drawing/2014/main" id="{D8DA98F1-FB49-A947-8533-AD0E0E2C1E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336002">
            <a:off x="4614833" y="4284007"/>
            <a:ext cx="529530" cy="521191"/>
          </a:xfrm>
          <a:prstGeom prst="rect">
            <a:avLst/>
          </a:prstGeom>
        </p:spPr>
      </p:pic>
      <p:pic>
        <p:nvPicPr>
          <p:cNvPr id="181" name="Picture 180">
            <a:extLst>
              <a:ext uri="{FF2B5EF4-FFF2-40B4-BE49-F238E27FC236}">
                <a16:creationId xmlns:a16="http://schemas.microsoft.com/office/drawing/2014/main" id="{C12200E0-EBB0-DB4C-B82B-020F046DDA0D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4336002">
            <a:off x="6502956" y="4308150"/>
            <a:ext cx="521036" cy="495620"/>
          </a:xfrm>
          <a:prstGeom prst="rect">
            <a:avLst/>
          </a:prstGeom>
        </p:spPr>
      </p:pic>
      <p:pic>
        <p:nvPicPr>
          <p:cNvPr id="182" name="Picture 181">
            <a:extLst>
              <a:ext uri="{FF2B5EF4-FFF2-40B4-BE49-F238E27FC236}">
                <a16:creationId xmlns:a16="http://schemas.microsoft.com/office/drawing/2014/main" id="{3C02700D-22B4-EB40-9720-ABF47A3A31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4336002">
            <a:off x="5727633" y="4778412"/>
            <a:ext cx="529530" cy="52119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6213129-9DE5-1E42-AFF3-89622F1D07D2}"/>
              </a:ext>
            </a:extLst>
          </p:cNvPr>
          <p:cNvGrpSpPr/>
          <p:nvPr/>
        </p:nvGrpSpPr>
        <p:grpSpPr>
          <a:xfrm>
            <a:off x="5243508" y="2235368"/>
            <a:ext cx="2409159" cy="1104445"/>
            <a:chOff x="674120" y="149690"/>
            <a:chExt cx="2409159" cy="1104445"/>
          </a:xfrm>
        </p:grpSpPr>
        <p:pic>
          <p:nvPicPr>
            <p:cNvPr id="183" name="Picture 182">
              <a:extLst>
                <a:ext uri="{FF2B5EF4-FFF2-40B4-BE49-F238E27FC236}">
                  <a16:creationId xmlns:a16="http://schemas.microsoft.com/office/drawing/2014/main" id="{73F741E2-119E-ED42-9DBE-6AA763BB2B3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25754" y="149690"/>
              <a:ext cx="529530" cy="521191"/>
            </a:xfrm>
            <a:prstGeom prst="rect">
              <a:avLst/>
            </a:prstGeom>
          </p:spPr>
        </p:pic>
        <p:pic>
          <p:nvPicPr>
            <p:cNvPr id="184" name="Picture 183">
              <a:extLst>
                <a:ext uri="{FF2B5EF4-FFF2-40B4-BE49-F238E27FC236}">
                  <a16:creationId xmlns:a16="http://schemas.microsoft.com/office/drawing/2014/main" id="{C1F21EB2-3A1B-1C42-AE5D-ECAE0610FC1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8165" y="202544"/>
              <a:ext cx="529530" cy="521191"/>
            </a:xfrm>
            <a:prstGeom prst="rect">
              <a:avLst/>
            </a:prstGeom>
          </p:spPr>
        </p:pic>
        <p:pic>
          <p:nvPicPr>
            <p:cNvPr id="185" name="Picture 184">
              <a:extLst>
                <a:ext uri="{FF2B5EF4-FFF2-40B4-BE49-F238E27FC236}">
                  <a16:creationId xmlns:a16="http://schemas.microsoft.com/office/drawing/2014/main" id="{97223687-38BD-6049-AC09-F9704F8867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120" y="238539"/>
              <a:ext cx="529530" cy="521191"/>
            </a:xfrm>
            <a:prstGeom prst="rect">
              <a:avLst/>
            </a:prstGeom>
          </p:spPr>
        </p:pic>
        <p:pic>
          <p:nvPicPr>
            <p:cNvPr id="186" name="Picture 185">
              <a:extLst>
                <a:ext uri="{FF2B5EF4-FFF2-40B4-BE49-F238E27FC236}">
                  <a16:creationId xmlns:a16="http://schemas.microsoft.com/office/drawing/2014/main" id="{F7823721-E3E9-CB4B-863E-987ACD8122F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562243" y="262682"/>
              <a:ext cx="521036" cy="495620"/>
            </a:xfrm>
            <a:prstGeom prst="rect">
              <a:avLst/>
            </a:prstGeom>
          </p:spPr>
        </p:pic>
        <p:pic>
          <p:nvPicPr>
            <p:cNvPr id="187" name="Picture 186">
              <a:extLst>
                <a:ext uri="{FF2B5EF4-FFF2-40B4-BE49-F238E27FC236}">
                  <a16:creationId xmlns:a16="http://schemas.microsoft.com/office/drawing/2014/main" id="{913E1E0C-D3B7-ED45-9C40-3863335C55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6920" y="732944"/>
              <a:ext cx="529530" cy="521191"/>
            </a:xfrm>
            <a:prstGeom prst="rect">
              <a:avLst/>
            </a:prstGeom>
          </p:spPr>
        </p:pic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71377F07-98C6-4647-A561-02804BF06EB1}"/>
              </a:ext>
            </a:extLst>
          </p:cNvPr>
          <p:cNvGrpSpPr/>
          <p:nvPr/>
        </p:nvGrpSpPr>
        <p:grpSpPr>
          <a:xfrm rot="6562478">
            <a:off x="4052382" y="2526994"/>
            <a:ext cx="2409159" cy="1104445"/>
            <a:chOff x="674120" y="149690"/>
            <a:chExt cx="2409159" cy="1104445"/>
          </a:xfrm>
        </p:grpSpPr>
        <p:pic>
          <p:nvPicPr>
            <p:cNvPr id="188" name="Picture 187">
              <a:extLst>
                <a:ext uri="{FF2B5EF4-FFF2-40B4-BE49-F238E27FC236}">
                  <a16:creationId xmlns:a16="http://schemas.microsoft.com/office/drawing/2014/main" id="{E4DD5FF1-4205-2D4C-BB06-EF30FCEEFD6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25754" y="149690"/>
              <a:ext cx="529530" cy="521191"/>
            </a:xfrm>
            <a:prstGeom prst="rect">
              <a:avLst/>
            </a:prstGeom>
          </p:spPr>
        </p:pic>
        <p:pic>
          <p:nvPicPr>
            <p:cNvPr id="189" name="Picture 188">
              <a:extLst>
                <a:ext uri="{FF2B5EF4-FFF2-40B4-BE49-F238E27FC236}">
                  <a16:creationId xmlns:a16="http://schemas.microsoft.com/office/drawing/2014/main" id="{7C975A7F-D4DD-B547-A986-23EE13223C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8165" y="202544"/>
              <a:ext cx="529530" cy="521191"/>
            </a:xfrm>
            <a:prstGeom prst="rect">
              <a:avLst/>
            </a:prstGeom>
          </p:spPr>
        </p:pic>
        <p:pic>
          <p:nvPicPr>
            <p:cNvPr id="190" name="Picture 189">
              <a:extLst>
                <a:ext uri="{FF2B5EF4-FFF2-40B4-BE49-F238E27FC236}">
                  <a16:creationId xmlns:a16="http://schemas.microsoft.com/office/drawing/2014/main" id="{938F6011-6BAC-AA48-ADC1-E8F393AD90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120" y="238539"/>
              <a:ext cx="529530" cy="521191"/>
            </a:xfrm>
            <a:prstGeom prst="rect">
              <a:avLst/>
            </a:prstGeom>
          </p:spPr>
        </p:pic>
        <p:pic>
          <p:nvPicPr>
            <p:cNvPr id="191" name="Picture 190">
              <a:extLst>
                <a:ext uri="{FF2B5EF4-FFF2-40B4-BE49-F238E27FC236}">
                  <a16:creationId xmlns:a16="http://schemas.microsoft.com/office/drawing/2014/main" id="{1D7F7D66-5A58-6649-A640-90CDAA6D7CD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562243" y="262682"/>
              <a:ext cx="521036" cy="495620"/>
            </a:xfrm>
            <a:prstGeom prst="rect">
              <a:avLst/>
            </a:prstGeom>
          </p:spPr>
        </p:pic>
        <p:pic>
          <p:nvPicPr>
            <p:cNvPr id="192" name="Picture 191">
              <a:extLst>
                <a:ext uri="{FF2B5EF4-FFF2-40B4-BE49-F238E27FC236}">
                  <a16:creationId xmlns:a16="http://schemas.microsoft.com/office/drawing/2014/main" id="{62F1F960-9E6D-3A40-AA25-4DC694F8D0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6920" y="732944"/>
              <a:ext cx="529530" cy="521191"/>
            </a:xfrm>
            <a:prstGeom prst="rect">
              <a:avLst/>
            </a:prstGeom>
          </p:spPr>
        </p:pic>
      </p:grpSp>
      <p:grpSp>
        <p:nvGrpSpPr>
          <p:cNvPr id="193" name="Group 192">
            <a:extLst>
              <a:ext uri="{FF2B5EF4-FFF2-40B4-BE49-F238E27FC236}">
                <a16:creationId xmlns:a16="http://schemas.microsoft.com/office/drawing/2014/main" id="{F09A8018-CB2A-5647-ABBE-87440BA6F5CA}"/>
              </a:ext>
            </a:extLst>
          </p:cNvPr>
          <p:cNvGrpSpPr/>
          <p:nvPr/>
        </p:nvGrpSpPr>
        <p:grpSpPr>
          <a:xfrm rot="13374395">
            <a:off x="4486545" y="2466016"/>
            <a:ext cx="2409159" cy="1104445"/>
            <a:chOff x="674120" y="149690"/>
            <a:chExt cx="2409159" cy="1104445"/>
          </a:xfrm>
        </p:grpSpPr>
        <p:pic>
          <p:nvPicPr>
            <p:cNvPr id="194" name="Picture 193">
              <a:extLst>
                <a:ext uri="{FF2B5EF4-FFF2-40B4-BE49-F238E27FC236}">
                  <a16:creationId xmlns:a16="http://schemas.microsoft.com/office/drawing/2014/main" id="{97418B6F-D1CB-454F-AA98-89D5D58A8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25754" y="149690"/>
              <a:ext cx="529530" cy="521191"/>
            </a:xfrm>
            <a:prstGeom prst="rect">
              <a:avLst/>
            </a:prstGeom>
          </p:spPr>
        </p:pic>
        <p:pic>
          <p:nvPicPr>
            <p:cNvPr id="195" name="Picture 194">
              <a:extLst>
                <a:ext uri="{FF2B5EF4-FFF2-40B4-BE49-F238E27FC236}">
                  <a16:creationId xmlns:a16="http://schemas.microsoft.com/office/drawing/2014/main" id="{0012C3C6-1B3B-A349-A25F-0C923E053A7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8165" y="202544"/>
              <a:ext cx="529530" cy="521191"/>
            </a:xfrm>
            <a:prstGeom prst="rect">
              <a:avLst/>
            </a:prstGeom>
          </p:spPr>
        </p:pic>
        <p:pic>
          <p:nvPicPr>
            <p:cNvPr id="196" name="Picture 195">
              <a:extLst>
                <a:ext uri="{FF2B5EF4-FFF2-40B4-BE49-F238E27FC236}">
                  <a16:creationId xmlns:a16="http://schemas.microsoft.com/office/drawing/2014/main" id="{680657E8-1300-6F43-8B42-62A1D6A05D7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120" y="238539"/>
              <a:ext cx="529530" cy="521191"/>
            </a:xfrm>
            <a:prstGeom prst="rect">
              <a:avLst/>
            </a:prstGeom>
          </p:spPr>
        </p:pic>
        <p:pic>
          <p:nvPicPr>
            <p:cNvPr id="197" name="Picture 196">
              <a:extLst>
                <a:ext uri="{FF2B5EF4-FFF2-40B4-BE49-F238E27FC236}">
                  <a16:creationId xmlns:a16="http://schemas.microsoft.com/office/drawing/2014/main" id="{C82B7390-890E-AE4C-998E-5A6E6D9D49E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562243" y="262682"/>
              <a:ext cx="521036" cy="495620"/>
            </a:xfrm>
            <a:prstGeom prst="rect">
              <a:avLst/>
            </a:prstGeom>
          </p:spPr>
        </p:pic>
        <p:pic>
          <p:nvPicPr>
            <p:cNvPr id="198" name="Picture 197">
              <a:extLst>
                <a:ext uri="{FF2B5EF4-FFF2-40B4-BE49-F238E27FC236}">
                  <a16:creationId xmlns:a16="http://schemas.microsoft.com/office/drawing/2014/main" id="{720E60CA-0615-9F46-801F-EAC37472D11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6920" y="732944"/>
              <a:ext cx="529530" cy="521191"/>
            </a:xfrm>
            <a:prstGeom prst="rect">
              <a:avLst/>
            </a:prstGeom>
          </p:spPr>
        </p:pic>
      </p:grpSp>
      <p:grpSp>
        <p:nvGrpSpPr>
          <p:cNvPr id="199" name="Group 198">
            <a:extLst>
              <a:ext uri="{FF2B5EF4-FFF2-40B4-BE49-F238E27FC236}">
                <a16:creationId xmlns:a16="http://schemas.microsoft.com/office/drawing/2014/main" id="{DBE11865-8CC3-F946-A668-DB4D2191CDDA}"/>
              </a:ext>
            </a:extLst>
          </p:cNvPr>
          <p:cNvGrpSpPr/>
          <p:nvPr/>
        </p:nvGrpSpPr>
        <p:grpSpPr>
          <a:xfrm rot="13181578">
            <a:off x="5862710" y="2721461"/>
            <a:ext cx="2409159" cy="1104445"/>
            <a:chOff x="674120" y="149690"/>
            <a:chExt cx="2409159" cy="1104445"/>
          </a:xfrm>
        </p:grpSpPr>
        <p:pic>
          <p:nvPicPr>
            <p:cNvPr id="200" name="Picture 199">
              <a:extLst>
                <a:ext uri="{FF2B5EF4-FFF2-40B4-BE49-F238E27FC236}">
                  <a16:creationId xmlns:a16="http://schemas.microsoft.com/office/drawing/2014/main" id="{22474E25-3D54-5A49-9A7C-5A77A6F6AB3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25754" y="149690"/>
              <a:ext cx="529530" cy="521191"/>
            </a:xfrm>
            <a:prstGeom prst="rect">
              <a:avLst/>
            </a:prstGeom>
          </p:spPr>
        </p:pic>
        <p:pic>
          <p:nvPicPr>
            <p:cNvPr id="201" name="Picture 200">
              <a:extLst>
                <a:ext uri="{FF2B5EF4-FFF2-40B4-BE49-F238E27FC236}">
                  <a16:creationId xmlns:a16="http://schemas.microsoft.com/office/drawing/2014/main" id="{63736217-177B-E241-B4BD-60394A4F9A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8165" y="202544"/>
              <a:ext cx="529530" cy="521191"/>
            </a:xfrm>
            <a:prstGeom prst="rect">
              <a:avLst/>
            </a:prstGeom>
          </p:spPr>
        </p:pic>
        <p:pic>
          <p:nvPicPr>
            <p:cNvPr id="202" name="Picture 201">
              <a:extLst>
                <a:ext uri="{FF2B5EF4-FFF2-40B4-BE49-F238E27FC236}">
                  <a16:creationId xmlns:a16="http://schemas.microsoft.com/office/drawing/2014/main" id="{37281D80-4399-5E4F-8D9A-39017614B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120" y="238539"/>
              <a:ext cx="529530" cy="521191"/>
            </a:xfrm>
            <a:prstGeom prst="rect">
              <a:avLst/>
            </a:prstGeom>
          </p:spPr>
        </p:pic>
        <p:pic>
          <p:nvPicPr>
            <p:cNvPr id="203" name="Picture 202">
              <a:extLst>
                <a:ext uri="{FF2B5EF4-FFF2-40B4-BE49-F238E27FC236}">
                  <a16:creationId xmlns:a16="http://schemas.microsoft.com/office/drawing/2014/main" id="{4B56A7B9-5CC9-FC4B-9E99-374A973B0A4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562243" y="262682"/>
              <a:ext cx="521036" cy="495620"/>
            </a:xfrm>
            <a:prstGeom prst="rect">
              <a:avLst/>
            </a:prstGeom>
          </p:spPr>
        </p:pic>
        <p:pic>
          <p:nvPicPr>
            <p:cNvPr id="204" name="Picture 203">
              <a:extLst>
                <a:ext uri="{FF2B5EF4-FFF2-40B4-BE49-F238E27FC236}">
                  <a16:creationId xmlns:a16="http://schemas.microsoft.com/office/drawing/2014/main" id="{51B9BFE0-597B-BD49-B9AB-EB66B23E960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6920" y="732944"/>
              <a:ext cx="529530" cy="521191"/>
            </a:xfrm>
            <a:prstGeom prst="rect">
              <a:avLst/>
            </a:prstGeom>
          </p:spPr>
        </p:pic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7EADCD80-5BE3-9F46-AE7F-57EAFA2534D7}"/>
              </a:ext>
            </a:extLst>
          </p:cNvPr>
          <p:cNvGrpSpPr/>
          <p:nvPr/>
        </p:nvGrpSpPr>
        <p:grpSpPr>
          <a:xfrm rot="7448824">
            <a:off x="4889125" y="3929611"/>
            <a:ext cx="2409159" cy="1104445"/>
            <a:chOff x="674120" y="149690"/>
            <a:chExt cx="2409159" cy="1104445"/>
          </a:xfrm>
        </p:grpSpPr>
        <p:pic>
          <p:nvPicPr>
            <p:cNvPr id="206" name="Picture 205">
              <a:extLst>
                <a:ext uri="{FF2B5EF4-FFF2-40B4-BE49-F238E27FC236}">
                  <a16:creationId xmlns:a16="http://schemas.microsoft.com/office/drawing/2014/main" id="{5000EBDC-A9C9-E247-B557-F131CA7414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25754" y="149690"/>
              <a:ext cx="529530" cy="521191"/>
            </a:xfrm>
            <a:prstGeom prst="rect">
              <a:avLst/>
            </a:prstGeom>
          </p:spPr>
        </p:pic>
        <p:pic>
          <p:nvPicPr>
            <p:cNvPr id="207" name="Picture 206">
              <a:extLst>
                <a:ext uri="{FF2B5EF4-FFF2-40B4-BE49-F238E27FC236}">
                  <a16:creationId xmlns:a16="http://schemas.microsoft.com/office/drawing/2014/main" id="{4E8EFE45-D681-404A-9699-EB89423E8BC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8165" y="202544"/>
              <a:ext cx="529530" cy="521191"/>
            </a:xfrm>
            <a:prstGeom prst="rect">
              <a:avLst/>
            </a:prstGeom>
          </p:spPr>
        </p:pic>
        <p:pic>
          <p:nvPicPr>
            <p:cNvPr id="208" name="Picture 207">
              <a:extLst>
                <a:ext uri="{FF2B5EF4-FFF2-40B4-BE49-F238E27FC236}">
                  <a16:creationId xmlns:a16="http://schemas.microsoft.com/office/drawing/2014/main" id="{CCD62BDE-22A4-694D-AF92-2338297F7E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120" y="238539"/>
              <a:ext cx="529530" cy="521191"/>
            </a:xfrm>
            <a:prstGeom prst="rect">
              <a:avLst/>
            </a:prstGeom>
          </p:spPr>
        </p:pic>
        <p:pic>
          <p:nvPicPr>
            <p:cNvPr id="209" name="Picture 208">
              <a:extLst>
                <a:ext uri="{FF2B5EF4-FFF2-40B4-BE49-F238E27FC236}">
                  <a16:creationId xmlns:a16="http://schemas.microsoft.com/office/drawing/2014/main" id="{A7857FB7-A265-814D-AC8D-07A073D9EE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562243" y="262682"/>
              <a:ext cx="521036" cy="495620"/>
            </a:xfrm>
            <a:prstGeom prst="rect">
              <a:avLst/>
            </a:prstGeom>
          </p:spPr>
        </p:pic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B13488CD-12E2-6940-BE55-55F0EA458F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6920" y="732944"/>
              <a:ext cx="529530" cy="521191"/>
            </a:xfrm>
            <a:prstGeom prst="rect">
              <a:avLst/>
            </a:prstGeom>
          </p:spPr>
        </p:pic>
      </p:grpSp>
      <p:grpSp>
        <p:nvGrpSpPr>
          <p:cNvPr id="211" name="Group 210">
            <a:extLst>
              <a:ext uri="{FF2B5EF4-FFF2-40B4-BE49-F238E27FC236}">
                <a16:creationId xmlns:a16="http://schemas.microsoft.com/office/drawing/2014/main" id="{AA0D5965-B6A1-2C4B-A1B1-F4B4D36DC8D8}"/>
              </a:ext>
            </a:extLst>
          </p:cNvPr>
          <p:cNvGrpSpPr/>
          <p:nvPr/>
        </p:nvGrpSpPr>
        <p:grpSpPr>
          <a:xfrm rot="13077232">
            <a:off x="4034151" y="2688101"/>
            <a:ext cx="2409159" cy="1104445"/>
            <a:chOff x="674120" y="149690"/>
            <a:chExt cx="2409159" cy="1104445"/>
          </a:xfrm>
        </p:grpSpPr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C99FB7B1-10C5-AB49-A33D-D8C86150732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25754" y="149690"/>
              <a:ext cx="529530" cy="521191"/>
            </a:xfrm>
            <a:prstGeom prst="rect">
              <a:avLst/>
            </a:prstGeom>
          </p:spPr>
        </p:pic>
        <p:pic>
          <p:nvPicPr>
            <p:cNvPr id="213" name="Picture 212">
              <a:extLst>
                <a:ext uri="{FF2B5EF4-FFF2-40B4-BE49-F238E27FC236}">
                  <a16:creationId xmlns:a16="http://schemas.microsoft.com/office/drawing/2014/main" id="{CCC5AD67-0DF0-1C4E-9601-12CCAE98450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8165" y="202544"/>
              <a:ext cx="529530" cy="521191"/>
            </a:xfrm>
            <a:prstGeom prst="rect">
              <a:avLst/>
            </a:prstGeom>
          </p:spPr>
        </p:pic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05C1321D-8DAB-8740-8A0B-49ADD84383B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120" y="238539"/>
              <a:ext cx="529530" cy="521191"/>
            </a:xfrm>
            <a:prstGeom prst="rect">
              <a:avLst/>
            </a:prstGeom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06241BED-8D56-1A4D-80D9-4EEF91A20F5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562243" y="262682"/>
              <a:ext cx="521036" cy="495620"/>
            </a:xfrm>
            <a:prstGeom prst="rect">
              <a:avLst/>
            </a:prstGeom>
          </p:spPr>
        </p:pic>
        <p:pic>
          <p:nvPicPr>
            <p:cNvPr id="216" name="Picture 215">
              <a:extLst>
                <a:ext uri="{FF2B5EF4-FFF2-40B4-BE49-F238E27FC236}">
                  <a16:creationId xmlns:a16="http://schemas.microsoft.com/office/drawing/2014/main" id="{7B3E25AF-6EF7-5D43-BECD-BB5A591055A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6920" y="732944"/>
              <a:ext cx="529530" cy="521191"/>
            </a:xfrm>
            <a:prstGeom prst="rect">
              <a:avLst/>
            </a:prstGeom>
          </p:spPr>
        </p:pic>
      </p:grpSp>
      <p:grpSp>
        <p:nvGrpSpPr>
          <p:cNvPr id="217" name="Group 216">
            <a:extLst>
              <a:ext uri="{FF2B5EF4-FFF2-40B4-BE49-F238E27FC236}">
                <a16:creationId xmlns:a16="http://schemas.microsoft.com/office/drawing/2014/main" id="{1D4E04FD-2808-F647-8688-53E76E616BE5}"/>
              </a:ext>
            </a:extLst>
          </p:cNvPr>
          <p:cNvGrpSpPr/>
          <p:nvPr/>
        </p:nvGrpSpPr>
        <p:grpSpPr>
          <a:xfrm rot="8379013">
            <a:off x="4540442" y="3696143"/>
            <a:ext cx="2409159" cy="1104445"/>
            <a:chOff x="674120" y="149690"/>
            <a:chExt cx="2409159" cy="1104445"/>
          </a:xfrm>
        </p:grpSpPr>
        <p:pic>
          <p:nvPicPr>
            <p:cNvPr id="218" name="Picture 217">
              <a:extLst>
                <a:ext uri="{FF2B5EF4-FFF2-40B4-BE49-F238E27FC236}">
                  <a16:creationId xmlns:a16="http://schemas.microsoft.com/office/drawing/2014/main" id="{EAF61191-CEA8-FA49-A5AE-DC89F125D5D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25754" y="149690"/>
              <a:ext cx="529530" cy="521191"/>
            </a:xfrm>
            <a:prstGeom prst="rect">
              <a:avLst/>
            </a:prstGeom>
          </p:spPr>
        </p:pic>
        <p:pic>
          <p:nvPicPr>
            <p:cNvPr id="219" name="Picture 218">
              <a:extLst>
                <a:ext uri="{FF2B5EF4-FFF2-40B4-BE49-F238E27FC236}">
                  <a16:creationId xmlns:a16="http://schemas.microsoft.com/office/drawing/2014/main" id="{A9E7E353-6D39-C541-83D9-3067989C814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8165" y="202544"/>
              <a:ext cx="529530" cy="521191"/>
            </a:xfrm>
            <a:prstGeom prst="rect">
              <a:avLst/>
            </a:prstGeom>
          </p:spPr>
        </p:pic>
        <p:pic>
          <p:nvPicPr>
            <p:cNvPr id="220" name="Picture 219">
              <a:extLst>
                <a:ext uri="{FF2B5EF4-FFF2-40B4-BE49-F238E27FC236}">
                  <a16:creationId xmlns:a16="http://schemas.microsoft.com/office/drawing/2014/main" id="{C91D6F30-A870-F947-916B-06273185ABD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120" y="238539"/>
              <a:ext cx="529530" cy="521191"/>
            </a:xfrm>
            <a:prstGeom prst="rect">
              <a:avLst/>
            </a:prstGeom>
          </p:spPr>
        </p:pic>
        <p:pic>
          <p:nvPicPr>
            <p:cNvPr id="221" name="Picture 220">
              <a:extLst>
                <a:ext uri="{FF2B5EF4-FFF2-40B4-BE49-F238E27FC236}">
                  <a16:creationId xmlns:a16="http://schemas.microsoft.com/office/drawing/2014/main" id="{A46766BC-BD4D-7C43-A379-5AC7361873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562243" y="262682"/>
              <a:ext cx="521036" cy="495620"/>
            </a:xfrm>
            <a:prstGeom prst="rect">
              <a:avLst/>
            </a:prstGeom>
          </p:spPr>
        </p:pic>
        <p:pic>
          <p:nvPicPr>
            <p:cNvPr id="222" name="Picture 221">
              <a:extLst>
                <a:ext uri="{FF2B5EF4-FFF2-40B4-BE49-F238E27FC236}">
                  <a16:creationId xmlns:a16="http://schemas.microsoft.com/office/drawing/2014/main" id="{B12FA488-1AE3-9344-B426-7A484CEBD31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6920" y="732944"/>
              <a:ext cx="529530" cy="521191"/>
            </a:xfrm>
            <a:prstGeom prst="rect">
              <a:avLst/>
            </a:prstGeom>
          </p:spPr>
        </p:pic>
      </p:grpSp>
      <p:pic>
        <p:nvPicPr>
          <p:cNvPr id="224" name="Picture 223">
            <a:extLst>
              <a:ext uri="{FF2B5EF4-FFF2-40B4-BE49-F238E27FC236}">
                <a16:creationId xmlns:a16="http://schemas.microsoft.com/office/drawing/2014/main" id="{2D2CEA09-EE73-424C-AC96-B10D202E45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556393">
            <a:off x="6690444" y="3260497"/>
            <a:ext cx="529530" cy="521191"/>
          </a:xfrm>
          <a:prstGeom prst="rect">
            <a:avLst/>
          </a:prstGeom>
        </p:spPr>
      </p:pic>
      <p:pic>
        <p:nvPicPr>
          <p:cNvPr id="225" name="Picture 224">
            <a:extLst>
              <a:ext uri="{FF2B5EF4-FFF2-40B4-BE49-F238E27FC236}">
                <a16:creationId xmlns:a16="http://schemas.microsoft.com/office/drawing/2014/main" id="{09D53238-8C4E-BA41-99FC-93BB104F3C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556393">
            <a:off x="7481506" y="3068079"/>
            <a:ext cx="529530" cy="521191"/>
          </a:xfrm>
          <a:prstGeom prst="rect">
            <a:avLst/>
          </a:prstGeom>
        </p:spPr>
      </p:pic>
      <p:pic>
        <p:nvPicPr>
          <p:cNvPr id="226" name="Picture 225">
            <a:extLst>
              <a:ext uri="{FF2B5EF4-FFF2-40B4-BE49-F238E27FC236}">
                <a16:creationId xmlns:a16="http://schemas.microsoft.com/office/drawing/2014/main" id="{6F887710-2986-754B-ABC0-DDAAA6E39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556393">
            <a:off x="6095166" y="3540077"/>
            <a:ext cx="529530" cy="521191"/>
          </a:xfrm>
          <a:prstGeom prst="rect">
            <a:avLst/>
          </a:prstGeom>
        </p:spPr>
      </p:pic>
      <p:pic>
        <p:nvPicPr>
          <p:cNvPr id="228" name="Picture 227">
            <a:extLst>
              <a:ext uri="{FF2B5EF4-FFF2-40B4-BE49-F238E27FC236}">
                <a16:creationId xmlns:a16="http://schemas.microsoft.com/office/drawing/2014/main" id="{975D298D-8ACE-914A-B30F-5F018B5E8C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20556393">
            <a:off x="7304876" y="3679224"/>
            <a:ext cx="529530" cy="521191"/>
          </a:xfrm>
          <a:prstGeom prst="rect">
            <a:avLst/>
          </a:prstGeom>
        </p:spPr>
      </p:pic>
      <p:grpSp>
        <p:nvGrpSpPr>
          <p:cNvPr id="229" name="Group 228">
            <a:extLst>
              <a:ext uri="{FF2B5EF4-FFF2-40B4-BE49-F238E27FC236}">
                <a16:creationId xmlns:a16="http://schemas.microsoft.com/office/drawing/2014/main" id="{2650CBA2-1931-9445-80B0-1FF8CC2FC90F}"/>
              </a:ext>
            </a:extLst>
          </p:cNvPr>
          <p:cNvGrpSpPr/>
          <p:nvPr/>
        </p:nvGrpSpPr>
        <p:grpSpPr>
          <a:xfrm rot="2146368">
            <a:off x="5215882" y="3900445"/>
            <a:ext cx="2409159" cy="1104445"/>
            <a:chOff x="674120" y="149690"/>
            <a:chExt cx="2409159" cy="1104445"/>
          </a:xfrm>
        </p:grpSpPr>
        <p:pic>
          <p:nvPicPr>
            <p:cNvPr id="230" name="Picture 229">
              <a:extLst>
                <a:ext uri="{FF2B5EF4-FFF2-40B4-BE49-F238E27FC236}">
                  <a16:creationId xmlns:a16="http://schemas.microsoft.com/office/drawing/2014/main" id="{D5A9039F-1FBE-0D43-8A62-770A8A129D5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25754" y="149690"/>
              <a:ext cx="529530" cy="521191"/>
            </a:xfrm>
            <a:prstGeom prst="rect">
              <a:avLst/>
            </a:prstGeom>
          </p:spPr>
        </p:pic>
        <p:pic>
          <p:nvPicPr>
            <p:cNvPr id="231" name="Picture 230">
              <a:extLst>
                <a:ext uri="{FF2B5EF4-FFF2-40B4-BE49-F238E27FC236}">
                  <a16:creationId xmlns:a16="http://schemas.microsoft.com/office/drawing/2014/main" id="{265AB784-E6A8-D34E-AE1D-0FBB1DA1E52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136463" y="149926"/>
              <a:ext cx="529530" cy="521191"/>
            </a:xfrm>
            <a:prstGeom prst="rect">
              <a:avLst/>
            </a:prstGeom>
          </p:spPr>
        </p:pic>
        <p:pic>
          <p:nvPicPr>
            <p:cNvPr id="232" name="Picture 231">
              <a:extLst>
                <a:ext uri="{FF2B5EF4-FFF2-40B4-BE49-F238E27FC236}">
                  <a16:creationId xmlns:a16="http://schemas.microsoft.com/office/drawing/2014/main" id="{142ECB1A-1390-C743-92E9-D719040A99E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74120" y="238539"/>
              <a:ext cx="529530" cy="521191"/>
            </a:xfrm>
            <a:prstGeom prst="rect">
              <a:avLst/>
            </a:prstGeom>
          </p:spPr>
        </p:pic>
        <p:pic>
          <p:nvPicPr>
            <p:cNvPr id="233" name="Picture 232">
              <a:extLst>
                <a:ext uri="{FF2B5EF4-FFF2-40B4-BE49-F238E27FC236}">
                  <a16:creationId xmlns:a16="http://schemas.microsoft.com/office/drawing/2014/main" id="{E95941B7-8850-B244-B2C0-D94AAC617FB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</a:blip>
            <a:stretch>
              <a:fillRect/>
            </a:stretch>
          </p:blipFill>
          <p:spPr>
            <a:xfrm>
              <a:off x="2562243" y="262682"/>
              <a:ext cx="521036" cy="495620"/>
            </a:xfrm>
            <a:prstGeom prst="rect">
              <a:avLst/>
            </a:prstGeom>
          </p:spPr>
        </p:pic>
        <p:pic>
          <p:nvPicPr>
            <p:cNvPr id="234" name="Picture 233">
              <a:extLst>
                <a:ext uri="{FF2B5EF4-FFF2-40B4-BE49-F238E27FC236}">
                  <a16:creationId xmlns:a16="http://schemas.microsoft.com/office/drawing/2014/main" id="{25181478-C979-5B49-8916-CD946EF7FF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786920" y="732944"/>
              <a:ext cx="529530" cy="521191"/>
            </a:xfrm>
            <a:prstGeom prst="rect">
              <a:avLst/>
            </a:prstGeom>
          </p:spPr>
        </p:pic>
      </p:grpSp>
      <p:pic>
        <p:nvPicPr>
          <p:cNvPr id="236" name="Picture 235">
            <a:extLst>
              <a:ext uri="{FF2B5EF4-FFF2-40B4-BE49-F238E27FC236}">
                <a16:creationId xmlns:a16="http://schemas.microsoft.com/office/drawing/2014/main" id="{C7452448-0F63-8D4A-8F27-0CD876D533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6549" y="1930477"/>
            <a:ext cx="529530" cy="521191"/>
          </a:xfrm>
          <a:prstGeom prst="rect">
            <a:avLst/>
          </a:prstGeom>
        </p:spPr>
      </p:pic>
      <p:pic>
        <p:nvPicPr>
          <p:cNvPr id="237" name="Picture 236">
            <a:extLst>
              <a:ext uri="{FF2B5EF4-FFF2-40B4-BE49-F238E27FC236}">
                <a16:creationId xmlns:a16="http://schemas.microsoft.com/office/drawing/2014/main" id="{EF11A27D-0709-D547-B67B-E9D74A933F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8960" y="1983331"/>
            <a:ext cx="529530" cy="521191"/>
          </a:xfrm>
          <a:prstGeom prst="rect">
            <a:avLst/>
          </a:prstGeom>
        </p:spPr>
      </p:pic>
      <p:pic>
        <p:nvPicPr>
          <p:cNvPr id="238" name="Picture 237">
            <a:extLst>
              <a:ext uri="{FF2B5EF4-FFF2-40B4-BE49-F238E27FC236}">
                <a16:creationId xmlns:a16="http://schemas.microsoft.com/office/drawing/2014/main" id="{0BE256B3-BA6D-6344-BC20-DA70A540C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4915" y="2019326"/>
            <a:ext cx="529530" cy="521191"/>
          </a:xfrm>
          <a:prstGeom prst="rect">
            <a:avLst/>
          </a:prstGeom>
        </p:spPr>
      </p:pic>
      <p:pic>
        <p:nvPicPr>
          <p:cNvPr id="239" name="Picture 238">
            <a:extLst>
              <a:ext uri="{FF2B5EF4-FFF2-40B4-BE49-F238E27FC236}">
                <a16:creationId xmlns:a16="http://schemas.microsoft.com/office/drawing/2014/main" id="{13880374-92FF-7246-B52C-E1A8AEE3C117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283038" y="2043469"/>
            <a:ext cx="521036" cy="495620"/>
          </a:xfrm>
          <a:prstGeom prst="rect">
            <a:avLst/>
          </a:prstGeom>
        </p:spPr>
      </p:pic>
      <p:pic>
        <p:nvPicPr>
          <p:cNvPr id="240" name="Picture 239">
            <a:extLst>
              <a:ext uri="{FF2B5EF4-FFF2-40B4-BE49-F238E27FC236}">
                <a16:creationId xmlns:a16="http://schemas.microsoft.com/office/drawing/2014/main" id="{B4926E7F-75A1-184E-A4EB-E316E0C2FE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45876" y="2768749"/>
            <a:ext cx="529530" cy="521191"/>
          </a:xfrm>
          <a:prstGeom prst="rect">
            <a:avLst/>
          </a:prstGeom>
        </p:spPr>
      </p:pic>
      <p:pic>
        <p:nvPicPr>
          <p:cNvPr id="242" name="Picture 241">
            <a:extLst>
              <a:ext uri="{FF2B5EF4-FFF2-40B4-BE49-F238E27FC236}">
                <a16:creationId xmlns:a16="http://schemas.microsoft.com/office/drawing/2014/main" id="{2C2550FF-0425-F34D-9ACF-DF8173C885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6267" y="2905067"/>
            <a:ext cx="529530" cy="521191"/>
          </a:xfrm>
          <a:prstGeom prst="rect">
            <a:avLst/>
          </a:prstGeom>
        </p:spPr>
      </p:pic>
      <p:pic>
        <p:nvPicPr>
          <p:cNvPr id="243" name="Picture 242">
            <a:extLst>
              <a:ext uri="{FF2B5EF4-FFF2-40B4-BE49-F238E27FC236}">
                <a16:creationId xmlns:a16="http://schemas.microsoft.com/office/drawing/2014/main" id="{5527F3A2-25EE-6940-820F-6338289B325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8678" y="2957921"/>
            <a:ext cx="529530" cy="521191"/>
          </a:xfrm>
          <a:prstGeom prst="rect">
            <a:avLst/>
          </a:prstGeom>
        </p:spPr>
      </p:pic>
      <p:pic>
        <p:nvPicPr>
          <p:cNvPr id="244" name="Picture 243">
            <a:extLst>
              <a:ext uri="{FF2B5EF4-FFF2-40B4-BE49-F238E27FC236}">
                <a16:creationId xmlns:a16="http://schemas.microsoft.com/office/drawing/2014/main" id="{33B2F1CE-D81C-8346-AECD-74B66E9F15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64633" y="2993916"/>
            <a:ext cx="529530" cy="521191"/>
          </a:xfrm>
          <a:prstGeom prst="rect">
            <a:avLst/>
          </a:prstGeom>
        </p:spPr>
      </p:pic>
      <p:pic>
        <p:nvPicPr>
          <p:cNvPr id="245" name="Picture 244">
            <a:extLst>
              <a:ext uri="{FF2B5EF4-FFF2-40B4-BE49-F238E27FC236}">
                <a16:creationId xmlns:a16="http://schemas.microsoft.com/office/drawing/2014/main" id="{89FEAAF0-BBDB-254C-84E4-84C49B2AF1C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452756" y="3018059"/>
            <a:ext cx="521036" cy="495620"/>
          </a:xfrm>
          <a:prstGeom prst="rect">
            <a:avLst/>
          </a:prstGeom>
        </p:spPr>
      </p:pic>
      <p:pic>
        <p:nvPicPr>
          <p:cNvPr id="246" name="Picture 245">
            <a:extLst>
              <a:ext uri="{FF2B5EF4-FFF2-40B4-BE49-F238E27FC236}">
                <a16:creationId xmlns:a16="http://schemas.microsoft.com/office/drawing/2014/main" id="{7ABA7F94-61E2-654D-A9C0-B53B3A3C50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88347" y="3104225"/>
            <a:ext cx="529530" cy="521191"/>
          </a:xfrm>
          <a:prstGeom prst="rect">
            <a:avLst/>
          </a:prstGeom>
        </p:spPr>
      </p:pic>
      <p:pic>
        <p:nvPicPr>
          <p:cNvPr id="249" name="Picture 248">
            <a:extLst>
              <a:ext uri="{FF2B5EF4-FFF2-40B4-BE49-F238E27FC236}">
                <a16:creationId xmlns:a16="http://schemas.microsoft.com/office/drawing/2014/main" id="{F5430585-C113-A748-8702-A89F0F3E86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6401" y="3828284"/>
            <a:ext cx="529530" cy="521191"/>
          </a:xfrm>
          <a:prstGeom prst="rect">
            <a:avLst/>
          </a:prstGeom>
        </p:spPr>
      </p:pic>
      <p:pic>
        <p:nvPicPr>
          <p:cNvPr id="250" name="Picture 249">
            <a:extLst>
              <a:ext uri="{FF2B5EF4-FFF2-40B4-BE49-F238E27FC236}">
                <a16:creationId xmlns:a16="http://schemas.microsoft.com/office/drawing/2014/main" id="{7881EDA4-CADB-D841-AAE5-BD9C5CC904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48812" y="3881138"/>
            <a:ext cx="529530" cy="521191"/>
          </a:xfrm>
          <a:prstGeom prst="rect">
            <a:avLst/>
          </a:prstGeom>
        </p:spPr>
      </p:pic>
      <p:pic>
        <p:nvPicPr>
          <p:cNvPr id="251" name="Picture 250">
            <a:extLst>
              <a:ext uri="{FF2B5EF4-FFF2-40B4-BE49-F238E27FC236}">
                <a16:creationId xmlns:a16="http://schemas.microsoft.com/office/drawing/2014/main" id="{F225AAF2-E35A-4245-9D49-50942A6F1A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3883" y="3565571"/>
            <a:ext cx="529530" cy="521191"/>
          </a:xfrm>
          <a:prstGeom prst="rect">
            <a:avLst/>
          </a:prstGeom>
        </p:spPr>
      </p:pic>
      <p:pic>
        <p:nvPicPr>
          <p:cNvPr id="252" name="Picture 251">
            <a:extLst>
              <a:ext uri="{FF2B5EF4-FFF2-40B4-BE49-F238E27FC236}">
                <a16:creationId xmlns:a16="http://schemas.microsoft.com/office/drawing/2014/main" id="{59D685DF-89D6-E244-AED5-8207154000F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972890" y="3941276"/>
            <a:ext cx="521036" cy="495620"/>
          </a:xfrm>
          <a:prstGeom prst="rect">
            <a:avLst/>
          </a:prstGeom>
        </p:spPr>
      </p:pic>
      <p:pic>
        <p:nvPicPr>
          <p:cNvPr id="253" name="Picture 252">
            <a:extLst>
              <a:ext uri="{FF2B5EF4-FFF2-40B4-BE49-F238E27FC236}">
                <a16:creationId xmlns:a16="http://schemas.microsoft.com/office/drawing/2014/main" id="{E4A57B23-EA48-FD4C-AB61-72C922DB85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95907" y="4453787"/>
            <a:ext cx="529530" cy="521191"/>
          </a:xfrm>
          <a:prstGeom prst="rect">
            <a:avLst/>
          </a:prstGeom>
        </p:spPr>
      </p:pic>
      <p:pic>
        <p:nvPicPr>
          <p:cNvPr id="254" name="Picture 253">
            <a:extLst>
              <a:ext uri="{FF2B5EF4-FFF2-40B4-BE49-F238E27FC236}">
                <a16:creationId xmlns:a16="http://schemas.microsoft.com/office/drawing/2014/main" id="{1CEC6345-BD5C-0D46-8957-DDDAFE8644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9823" y="3360527"/>
            <a:ext cx="529530" cy="521191"/>
          </a:xfrm>
          <a:prstGeom prst="rect">
            <a:avLst/>
          </a:prstGeom>
        </p:spPr>
      </p:pic>
      <p:pic>
        <p:nvPicPr>
          <p:cNvPr id="255" name="Picture 254">
            <a:extLst>
              <a:ext uri="{FF2B5EF4-FFF2-40B4-BE49-F238E27FC236}">
                <a16:creationId xmlns:a16="http://schemas.microsoft.com/office/drawing/2014/main" id="{D0596BB5-7DD3-C74B-989A-10BE20A039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234" y="3413381"/>
            <a:ext cx="529530" cy="521191"/>
          </a:xfrm>
          <a:prstGeom prst="rect">
            <a:avLst/>
          </a:prstGeom>
        </p:spPr>
      </p:pic>
      <p:pic>
        <p:nvPicPr>
          <p:cNvPr id="256" name="Picture 255">
            <a:extLst>
              <a:ext uri="{FF2B5EF4-FFF2-40B4-BE49-F238E27FC236}">
                <a16:creationId xmlns:a16="http://schemas.microsoft.com/office/drawing/2014/main" id="{55D26F4A-991C-314C-8555-79EBC6827E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8547" y="3757352"/>
            <a:ext cx="529530" cy="521191"/>
          </a:xfrm>
          <a:prstGeom prst="rect">
            <a:avLst/>
          </a:prstGeom>
        </p:spPr>
      </p:pic>
      <p:pic>
        <p:nvPicPr>
          <p:cNvPr id="257" name="Picture 256">
            <a:extLst>
              <a:ext uri="{FF2B5EF4-FFF2-40B4-BE49-F238E27FC236}">
                <a16:creationId xmlns:a16="http://schemas.microsoft.com/office/drawing/2014/main" id="{11B7BDF8-DB02-334D-99A6-5BCC9943948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176312" y="3473519"/>
            <a:ext cx="521036" cy="495620"/>
          </a:xfrm>
          <a:prstGeom prst="rect">
            <a:avLst/>
          </a:prstGeom>
        </p:spPr>
      </p:pic>
      <p:pic>
        <p:nvPicPr>
          <p:cNvPr id="258" name="Picture 257">
            <a:extLst>
              <a:ext uri="{FF2B5EF4-FFF2-40B4-BE49-F238E27FC236}">
                <a16:creationId xmlns:a16="http://schemas.microsoft.com/office/drawing/2014/main" id="{33D192AB-E1B6-2941-9BA5-96EB63EC0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0989" y="3943781"/>
            <a:ext cx="529530" cy="521191"/>
          </a:xfrm>
          <a:prstGeom prst="rect">
            <a:avLst/>
          </a:prstGeom>
        </p:spPr>
      </p:pic>
      <p:pic>
        <p:nvPicPr>
          <p:cNvPr id="259" name="Picture 258">
            <a:extLst>
              <a:ext uri="{FF2B5EF4-FFF2-40B4-BE49-F238E27FC236}">
                <a16:creationId xmlns:a16="http://schemas.microsoft.com/office/drawing/2014/main" id="{A3F255ED-8CBE-064B-9869-5FC099AB1C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2719" y="4326718"/>
            <a:ext cx="529530" cy="521191"/>
          </a:xfrm>
          <a:prstGeom prst="rect">
            <a:avLst/>
          </a:prstGeom>
        </p:spPr>
      </p:pic>
      <p:pic>
        <p:nvPicPr>
          <p:cNvPr id="260" name="Picture 259">
            <a:extLst>
              <a:ext uri="{FF2B5EF4-FFF2-40B4-BE49-F238E27FC236}">
                <a16:creationId xmlns:a16="http://schemas.microsoft.com/office/drawing/2014/main" id="{262950EF-6917-EB4C-A3BD-A4FED2D37B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5130" y="4379572"/>
            <a:ext cx="529530" cy="521191"/>
          </a:xfrm>
          <a:prstGeom prst="rect">
            <a:avLst/>
          </a:prstGeom>
        </p:spPr>
      </p:pic>
      <p:pic>
        <p:nvPicPr>
          <p:cNvPr id="261" name="Picture 260">
            <a:extLst>
              <a:ext uri="{FF2B5EF4-FFF2-40B4-BE49-F238E27FC236}">
                <a16:creationId xmlns:a16="http://schemas.microsoft.com/office/drawing/2014/main" id="{118A7C92-0543-7D4E-AF49-580907B169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7700" y="3596734"/>
            <a:ext cx="529530" cy="521191"/>
          </a:xfrm>
          <a:prstGeom prst="rect">
            <a:avLst/>
          </a:prstGeom>
        </p:spPr>
      </p:pic>
      <p:pic>
        <p:nvPicPr>
          <p:cNvPr id="263" name="Picture 262">
            <a:extLst>
              <a:ext uri="{FF2B5EF4-FFF2-40B4-BE49-F238E27FC236}">
                <a16:creationId xmlns:a16="http://schemas.microsoft.com/office/drawing/2014/main" id="{91788315-B88F-1A4B-8654-73FD5C3B548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19208" y="4439710"/>
            <a:ext cx="521036" cy="495620"/>
          </a:xfrm>
          <a:prstGeom prst="rect">
            <a:avLst/>
          </a:prstGeom>
        </p:spPr>
      </p:pic>
      <p:pic>
        <p:nvPicPr>
          <p:cNvPr id="264" name="Picture 263">
            <a:extLst>
              <a:ext uri="{FF2B5EF4-FFF2-40B4-BE49-F238E27FC236}">
                <a16:creationId xmlns:a16="http://schemas.microsoft.com/office/drawing/2014/main" id="{CB723D57-A945-8848-BCA2-3135BA95F0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3885" y="4909972"/>
            <a:ext cx="529530" cy="521191"/>
          </a:xfrm>
          <a:prstGeom prst="rect">
            <a:avLst/>
          </a:prstGeom>
        </p:spPr>
      </p:pic>
      <p:pic>
        <p:nvPicPr>
          <p:cNvPr id="265" name="Picture 264">
            <a:extLst>
              <a:ext uri="{FF2B5EF4-FFF2-40B4-BE49-F238E27FC236}">
                <a16:creationId xmlns:a16="http://schemas.microsoft.com/office/drawing/2014/main" id="{8CD51E16-55F0-FA49-ACF2-D3B77F56DA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065" y="1245977"/>
            <a:ext cx="529530" cy="521191"/>
          </a:xfrm>
          <a:prstGeom prst="rect">
            <a:avLst/>
          </a:prstGeom>
        </p:spPr>
      </p:pic>
      <p:pic>
        <p:nvPicPr>
          <p:cNvPr id="266" name="Picture 265">
            <a:extLst>
              <a:ext uri="{FF2B5EF4-FFF2-40B4-BE49-F238E27FC236}">
                <a16:creationId xmlns:a16="http://schemas.microsoft.com/office/drawing/2014/main" id="{A53A760B-87C6-0E44-BA29-269D23248E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2427" y="1316904"/>
            <a:ext cx="529530" cy="521191"/>
          </a:xfrm>
          <a:prstGeom prst="rect">
            <a:avLst/>
          </a:prstGeom>
        </p:spPr>
      </p:pic>
      <p:pic>
        <p:nvPicPr>
          <p:cNvPr id="268" name="Picture 267">
            <a:extLst>
              <a:ext uri="{FF2B5EF4-FFF2-40B4-BE49-F238E27FC236}">
                <a16:creationId xmlns:a16="http://schemas.microsoft.com/office/drawing/2014/main" id="{B3B27ACA-F0E5-3948-A9E5-52982A0537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0431" y="1334826"/>
            <a:ext cx="529530" cy="521191"/>
          </a:xfrm>
          <a:prstGeom prst="rect">
            <a:avLst/>
          </a:prstGeom>
        </p:spPr>
      </p:pic>
      <p:pic>
        <p:nvPicPr>
          <p:cNvPr id="269" name="Picture 268">
            <a:extLst>
              <a:ext uri="{FF2B5EF4-FFF2-40B4-BE49-F238E27FC236}">
                <a16:creationId xmlns:a16="http://schemas.microsoft.com/office/drawing/2014/main" id="{EED71134-267B-3745-A4F2-C574ABC00E42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848554" y="1358969"/>
            <a:ext cx="521036" cy="495620"/>
          </a:xfrm>
          <a:prstGeom prst="rect">
            <a:avLst/>
          </a:prstGeom>
        </p:spPr>
      </p:pic>
      <p:pic>
        <p:nvPicPr>
          <p:cNvPr id="270" name="Picture 269">
            <a:extLst>
              <a:ext uri="{FF2B5EF4-FFF2-40B4-BE49-F238E27FC236}">
                <a16:creationId xmlns:a16="http://schemas.microsoft.com/office/drawing/2014/main" id="{2A16DAD2-082F-8041-B970-51D1FFA72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8719" y="1605522"/>
            <a:ext cx="529530" cy="521191"/>
          </a:xfrm>
          <a:prstGeom prst="rect">
            <a:avLst/>
          </a:prstGeom>
        </p:spPr>
      </p:pic>
      <p:pic>
        <p:nvPicPr>
          <p:cNvPr id="271" name="Picture 270">
            <a:extLst>
              <a:ext uri="{FF2B5EF4-FFF2-40B4-BE49-F238E27FC236}">
                <a16:creationId xmlns:a16="http://schemas.microsoft.com/office/drawing/2014/main" id="{A529E6AD-F526-4144-B521-714D7830A1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74710" y="3701017"/>
            <a:ext cx="529530" cy="521191"/>
          </a:xfrm>
          <a:prstGeom prst="rect">
            <a:avLst/>
          </a:prstGeom>
        </p:spPr>
      </p:pic>
      <p:pic>
        <p:nvPicPr>
          <p:cNvPr id="272" name="Picture 271">
            <a:extLst>
              <a:ext uri="{FF2B5EF4-FFF2-40B4-BE49-F238E27FC236}">
                <a16:creationId xmlns:a16="http://schemas.microsoft.com/office/drawing/2014/main" id="{38D79084-187D-9A4B-BCE1-98B4C77286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6040" y="4306620"/>
            <a:ext cx="529530" cy="521191"/>
          </a:xfrm>
          <a:prstGeom prst="rect">
            <a:avLst/>
          </a:prstGeom>
        </p:spPr>
      </p:pic>
      <p:pic>
        <p:nvPicPr>
          <p:cNvPr id="273" name="Picture 272">
            <a:extLst>
              <a:ext uri="{FF2B5EF4-FFF2-40B4-BE49-F238E27FC236}">
                <a16:creationId xmlns:a16="http://schemas.microsoft.com/office/drawing/2014/main" id="{644FCC71-1B69-2E41-A8ED-ED1513BF3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3076" y="3789866"/>
            <a:ext cx="529530" cy="521191"/>
          </a:xfrm>
          <a:prstGeom prst="rect">
            <a:avLst/>
          </a:prstGeom>
        </p:spPr>
      </p:pic>
      <p:pic>
        <p:nvPicPr>
          <p:cNvPr id="274" name="Picture 273">
            <a:extLst>
              <a:ext uri="{FF2B5EF4-FFF2-40B4-BE49-F238E27FC236}">
                <a16:creationId xmlns:a16="http://schemas.microsoft.com/office/drawing/2014/main" id="{01B70313-A812-764E-A890-38D9C7BEE79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711199" y="3814009"/>
            <a:ext cx="521036" cy="495620"/>
          </a:xfrm>
          <a:prstGeom prst="rect">
            <a:avLst/>
          </a:prstGeom>
        </p:spPr>
      </p:pic>
      <p:pic>
        <p:nvPicPr>
          <p:cNvPr id="275" name="Picture 274">
            <a:extLst>
              <a:ext uri="{FF2B5EF4-FFF2-40B4-BE49-F238E27FC236}">
                <a16:creationId xmlns:a16="http://schemas.microsoft.com/office/drawing/2014/main" id="{638B7C35-70C0-9B45-9FAC-62AE0ABE1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4599" y="4093536"/>
            <a:ext cx="529530" cy="521191"/>
          </a:xfrm>
          <a:prstGeom prst="rect">
            <a:avLst/>
          </a:prstGeom>
        </p:spPr>
      </p:pic>
      <p:pic>
        <p:nvPicPr>
          <p:cNvPr id="276" name="Picture 275">
            <a:extLst>
              <a:ext uri="{FF2B5EF4-FFF2-40B4-BE49-F238E27FC236}">
                <a16:creationId xmlns:a16="http://schemas.microsoft.com/office/drawing/2014/main" id="{AFCE2F78-C0C3-F14E-987F-D9B0798C6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9139" y="1692032"/>
            <a:ext cx="529530" cy="521191"/>
          </a:xfrm>
          <a:prstGeom prst="rect">
            <a:avLst/>
          </a:prstGeom>
        </p:spPr>
      </p:pic>
      <p:pic>
        <p:nvPicPr>
          <p:cNvPr id="277" name="Picture 276">
            <a:extLst>
              <a:ext uri="{FF2B5EF4-FFF2-40B4-BE49-F238E27FC236}">
                <a16:creationId xmlns:a16="http://schemas.microsoft.com/office/drawing/2014/main" id="{B3877A4F-7039-364C-82AF-AF5A6E6FC5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2593" y="1205113"/>
            <a:ext cx="529530" cy="521191"/>
          </a:xfrm>
          <a:prstGeom prst="rect">
            <a:avLst/>
          </a:prstGeom>
        </p:spPr>
      </p:pic>
      <p:pic>
        <p:nvPicPr>
          <p:cNvPr id="278" name="Picture 277">
            <a:extLst>
              <a:ext uri="{FF2B5EF4-FFF2-40B4-BE49-F238E27FC236}">
                <a16:creationId xmlns:a16="http://schemas.microsoft.com/office/drawing/2014/main" id="{12F9240C-18F6-044E-8B3A-8876F1F5D3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24422" y="2041105"/>
            <a:ext cx="529530" cy="521191"/>
          </a:xfrm>
          <a:prstGeom prst="rect">
            <a:avLst/>
          </a:prstGeom>
        </p:spPr>
      </p:pic>
      <p:pic>
        <p:nvPicPr>
          <p:cNvPr id="279" name="Picture 278">
            <a:extLst>
              <a:ext uri="{FF2B5EF4-FFF2-40B4-BE49-F238E27FC236}">
                <a16:creationId xmlns:a16="http://schemas.microsoft.com/office/drawing/2014/main" id="{3AAFB453-50E3-754C-B5B2-3178D785C30B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889757" y="3612481"/>
            <a:ext cx="521036" cy="495620"/>
          </a:xfrm>
          <a:prstGeom prst="rect">
            <a:avLst/>
          </a:prstGeom>
        </p:spPr>
      </p:pic>
      <p:pic>
        <p:nvPicPr>
          <p:cNvPr id="280" name="Picture 279">
            <a:extLst>
              <a:ext uri="{FF2B5EF4-FFF2-40B4-BE49-F238E27FC236}">
                <a16:creationId xmlns:a16="http://schemas.microsoft.com/office/drawing/2014/main" id="{044D10F2-B87B-974D-9947-5D3070299E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8550" y="2137562"/>
            <a:ext cx="529530" cy="521191"/>
          </a:xfrm>
          <a:prstGeom prst="rect">
            <a:avLst/>
          </a:prstGeom>
        </p:spPr>
      </p:pic>
      <p:pic>
        <p:nvPicPr>
          <p:cNvPr id="281" name="Picture 280">
            <a:extLst>
              <a:ext uri="{FF2B5EF4-FFF2-40B4-BE49-F238E27FC236}">
                <a16:creationId xmlns:a16="http://schemas.microsoft.com/office/drawing/2014/main" id="{269DB7FA-2088-6D4C-8ECD-A522980FA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294" y="4774946"/>
            <a:ext cx="529530" cy="521191"/>
          </a:xfrm>
          <a:prstGeom prst="rect">
            <a:avLst/>
          </a:prstGeom>
        </p:spPr>
      </p:pic>
      <p:pic>
        <p:nvPicPr>
          <p:cNvPr id="283" name="Picture 282">
            <a:extLst>
              <a:ext uri="{FF2B5EF4-FFF2-40B4-BE49-F238E27FC236}">
                <a16:creationId xmlns:a16="http://schemas.microsoft.com/office/drawing/2014/main" id="{19629554-2F9B-AD49-A332-6900A6D036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6028" y="4222145"/>
            <a:ext cx="529530" cy="521191"/>
          </a:xfrm>
          <a:prstGeom prst="rect">
            <a:avLst/>
          </a:prstGeom>
        </p:spPr>
      </p:pic>
      <p:pic>
        <p:nvPicPr>
          <p:cNvPr id="284" name="Picture 283">
            <a:extLst>
              <a:ext uri="{FF2B5EF4-FFF2-40B4-BE49-F238E27FC236}">
                <a16:creationId xmlns:a16="http://schemas.microsoft.com/office/drawing/2014/main" id="{56EF4269-E4BD-7A4C-ABD0-F0B7443BC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6209" y="4521706"/>
            <a:ext cx="529530" cy="521191"/>
          </a:xfrm>
          <a:prstGeom prst="rect">
            <a:avLst/>
          </a:prstGeom>
        </p:spPr>
      </p:pic>
      <p:pic>
        <p:nvPicPr>
          <p:cNvPr id="287" name="Picture 286">
            <a:extLst>
              <a:ext uri="{FF2B5EF4-FFF2-40B4-BE49-F238E27FC236}">
                <a16:creationId xmlns:a16="http://schemas.microsoft.com/office/drawing/2014/main" id="{BF78390C-1755-A344-92EC-6048C3B9DB4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252486" y="4397374"/>
            <a:ext cx="521036" cy="495620"/>
          </a:xfrm>
          <a:prstGeom prst="rect">
            <a:avLst/>
          </a:prstGeom>
        </p:spPr>
      </p:pic>
      <p:pic>
        <p:nvPicPr>
          <p:cNvPr id="288" name="Picture 287">
            <a:extLst>
              <a:ext uri="{FF2B5EF4-FFF2-40B4-BE49-F238E27FC236}">
                <a16:creationId xmlns:a16="http://schemas.microsoft.com/office/drawing/2014/main" id="{C2A0BBB6-7569-584E-848D-E1A01FD3D7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018" y="2847270"/>
            <a:ext cx="529530" cy="521191"/>
          </a:xfrm>
          <a:prstGeom prst="rect">
            <a:avLst/>
          </a:prstGeom>
        </p:spPr>
      </p:pic>
      <p:pic>
        <p:nvPicPr>
          <p:cNvPr id="289" name="Picture 288">
            <a:extLst>
              <a:ext uri="{FF2B5EF4-FFF2-40B4-BE49-F238E27FC236}">
                <a16:creationId xmlns:a16="http://schemas.microsoft.com/office/drawing/2014/main" id="{FA30EAD2-B2DF-7243-8C77-0F173C0F81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60368" y="3094184"/>
            <a:ext cx="529530" cy="521191"/>
          </a:xfrm>
          <a:prstGeom prst="rect">
            <a:avLst/>
          </a:prstGeom>
        </p:spPr>
      </p:pic>
      <p:pic>
        <p:nvPicPr>
          <p:cNvPr id="290" name="Picture 289">
            <a:extLst>
              <a:ext uri="{FF2B5EF4-FFF2-40B4-BE49-F238E27FC236}">
                <a16:creationId xmlns:a16="http://schemas.microsoft.com/office/drawing/2014/main" id="{1084719E-2CBE-9941-8DDE-ECC921B97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6356" y="1648622"/>
            <a:ext cx="529530" cy="521191"/>
          </a:xfrm>
          <a:prstGeom prst="rect">
            <a:avLst/>
          </a:prstGeom>
        </p:spPr>
      </p:pic>
      <p:pic>
        <p:nvPicPr>
          <p:cNvPr id="291" name="Picture 290">
            <a:extLst>
              <a:ext uri="{FF2B5EF4-FFF2-40B4-BE49-F238E27FC236}">
                <a16:creationId xmlns:a16="http://schemas.microsoft.com/office/drawing/2014/main" id="{11C8731B-CA9E-0E4E-9C87-C375DB2F97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77902" y="4799723"/>
            <a:ext cx="529530" cy="521191"/>
          </a:xfrm>
          <a:prstGeom prst="rect">
            <a:avLst/>
          </a:prstGeom>
        </p:spPr>
      </p:pic>
      <p:pic>
        <p:nvPicPr>
          <p:cNvPr id="292" name="Picture 291">
            <a:extLst>
              <a:ext uri="{FF2B5EF4-FFF2-40B4-BE49-F238E27FC236}">
                <a16:creationId xmlns:a16="http://schemas.microsoft.com/office/drawing/2014/main" id="{6600CCBF-BE26-C249-A23A-06A5940C82E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816596" y="4005828"/>
            <a:ext cx="521036" cy="495620"/>
          </a:xfrm>
          <a:prstGeom prst="rect">
            <a:avLst/>
          </a:prstGeom>
        </p:spPr>
      </p:pic>
      <p:pic>
        <p:nvPicPr>
          <p:cNvPr id="293" name="Picture 292">
            <a:extLst>
              <a:ext uri="{FF2B5EF4-FFF2-40B4-BE49-F238E27FC236}">
                <a16:creationId xmlns:a16="http://schemas.microsoft.com/office/drawing/2014/main" id="{AC306E1D-6949-7A4F-A9EA-0A19DF9AAB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57555" y="2955596"/>
            <a:ext cx="529530" cy="521191"/>
          </a:xfrm>
          <a:prstGeom prst="rect">
            <a:avLst/>
          </a:prstGeom>
        </p:spPr>
      </p:pic>
      <p:pic>
        <p:nvPicPr>
          <p:cNvPr id="294" name="Picture 293">
            <a:extLst>
              <a:ext uri="{FF2B5EF4-FFF2-40B4-BE49-F238E27FC236}">
                <a16:creationId xmlns:a16="http://schemas.microsoft.com/office/drawing/2014/main" id="{AD34BA49-9806-DE45-8BC8-E8EB51A9D1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8304" y="1839083"/>
            <a:ext cx="529530" cy="521191"/>
          </a:xfrm>
          <a:prstGeom prst="rect">
            <a:avLst/>
          </a:prstGeom>
        </p:spPr>
      </p:pic>
      <p:pic>
        <p:nvPicPr>
          <p:cNvPr id="295" name="Picture 294">
            <a:extLst>
              <a:ext uri="{FF2B5EF4-FFF2-40B4-BE49-F238E27FC236}">
                <a16:creationId xmlns:a16="http://schemas.microsoft.com/office/drawing/2014/main" id="{6BD59457-BBAD-D447-948C-CA1726E0F6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6731" y="1256087"/>
            <a:ext cx="529530" cy="521191"/>
          </a:xfrm>
          <a:prstGeom prst="rect">
            <a:avLst/>
          </a:prstGeom>
        </p:spPr>
      </p:pic>
      <p:pic>
        <p:nvPicPr>
          <p:cNvPr id="296" name="Picture 295">
            <a:extLst>
              <a:ext uri="{FF2B5EF4-FFF2-40B4-BE49-F238E27FC236}">
                <a16:creationId xmlns:a16="http://schemas.microsoft.com/office/drawing/2014/main" id="{B147E6B2-24AC-794E-9CDD-46C413921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92115" y="1577988"/>
            <a:ext cx="529530" cy="521191"/>
          </a:xfrm>
          <a:prstGeom prst="rect">
            <a:avLst/>
          </a:prstGeom>
        </p:spPr>
      </p:pic>
      <p:pic>
        <p:nvPicPr>
          <p:cNvPr id="297" name="Picture 296">
            <a:extLst>
              <a:ext uri="{FF2B5EF4-FFF2-40B4-BE49-F238E27FC236}">
                <a16:creationId xmlns:a16="http://schemas.microsoft.com/office/drawing/2014/main" id="{B18380A8-4271-3548-BA2F-32B2983D3F11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084356" y="2012743"/>
            <a:ext cx="521036" cy="495620"/>
          </a:xfrm>
          <a:prstGeom prst="rect">
            <a:avLst/>
          </a:prstGeom>
        </p:spPr>
      </p:pic>
      <p:pic>
        <p:nvPicPr>
          <p:cNvPr id="298" name="Picture 297">
            <a:extLst>
              <a:ext uri="{FF2B5EF4-FFF2-40B4-BE49-F238E27FC236}">
                <a16:creationId xmlns:a16="http://schemas.microsoft.com/office/drawing/2014/main" id="{90D75667-6C87-E04A-8722-953EDDEA5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623" y="2329801"/>
            <a:ext cx="529530" cy="521191"/>
          </a:xfrm>
          <a:prstGeom prst="rect">
            <a:avLst/>
          </a:prstGeom>
        </p:spPr>
      </p:pic>
      <p:pic>
        <p:nvPicPr>
          <p:cNvPr id="299" name="Picture 298">
            <a:extLst>
              <a:ext uri="{FF2B5EF4-FFF2-40B4-BE49-F238E27FC236}">
                <a16:creationId xmlns:a16="http://schemas.microsoft.com/office/drawing/2014/main" id="{0A6F6F37-6AC9-4744-BFE3-876CB8908D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94091" y="2457008"/>
            <a:ext cx="529530" cy="521191"/>
          </a:xfrm>
          <a:prstGeom prst="rect">
            <a:avLst/>
          </a:prstGeom>
        </p:spPr>
      </p:pic>
      <p:pic>
        <p:nvPicPr>
          <p:cNvPr id="300" name="Picture 299">
            <a:extLst>
              <a:ext uri="{FF2B5EF4-FFF2-40B4-BE49-F238E27FC236}">
                <a16:creationId xmlns:a16="http://schemas.microsoft.com/office/drawing/2014/main" id="{E427F582-0B8A-6449-86E1-3DF658D6B3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90602" y="2179740"/>
            <a:ext cx="529530" cy="521191"/>
          </a:xfrm>
          <a:prstGeom prst="rect">
            <a:avLst/>
          </a:prstGeom>
        </p:spPr>
      </p:pic>
      <p:pic>
        <p:nvPicPr>
          <p:cNvPr id="301" name="Picture 300">
            <a:extLst>
              <a:ext uri="{FF2B5EF4-FFF2-40B4-BE49-F238E27FC236}">
                <a16:creationId xmlns:a16="http://schemas.microsoft.com/office/drawing/2014/main" id="{03912C6E-FB16-184E-9FC5-5032B4D266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0644" y="1854589"/>
            <a:ext cx="529530" cy="521191"/>
          </a:xfrm>
          <a:prstGeom prst="rect">
            <a:avLst/>
          </a:prstGeom>
        </p:spPr>
      </p:pic>
      <p:pic>
        <p:nvPicPr>
          <p:cNvPr id="302" name="Picture 301">
            <a:extLst>
              <a:ext uri="{FF2B5EF4-FFF2-40B4-BE49-F238E27FC236}">
                <a16:creationId xmlns:a16="http://schemas.microsoft.com/office/drawing/2014/main" id="{6BA5F095-4BA2-1543-95AC-ABA38BDFF9A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941856" y="2269394"/>
            <a:ext cx="521036" cy="495620"/>
          </a:xfrm>
          <a:prstGeom prst="rect">
            <a:avLst/>
          </a:prstGeom>
        </p:spPr>
      </p:pic>
      <p:pic>
        <p:nvPicPr>
          <p:cNvPr id="303" name="Picture 302">
            <a:extLst>
              <a:ext uri="{FF2B5EF4-FFF2-40B4-BE49-F238E27FC236}">
                <a16:creationId xmlns:a16="http://schemas.microsoft.com/office/drawing/2014/main" id="{0A91F7FD-F4C4-484F-85FF-2161F9F378C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2427" y="2573674"/>
            <a:ext cx="529530" cy="521191"/>
          </a:xfrm>
          <a:prstGeom prst="rect">
            <a:avLst/>
          </a:prstGeom>
        </p:spPr>
      </p:pic>
      <p:pic>
        <p:nvPicPr>
          <p:cNvPr id="304" name="Picture 303">
            <a:extLst>
              <a:ext uri="{FF2B5EF4-FFF2-40B4-BE49-F238E27FC236}">
                <a16:creationId xmlns:a16="http://schemas.microsoft.com/office/drawing/2014/main" id="{E41E38BB-5F7F-1848-B30A-0139DA97CA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2995" y="5139320"/>
            <a:ext cx="529530" cy="521191"/>
          </a:xfrm>
          <a:prstGeom prst="rect">
            <a:avLst/>
          </a:prstGeom>
        </p:spPr>
      </p:pic>
      <p:pic>
        <p:nvPicPr>
          <p:cNvPr id="305" name="Picture 304">
            <a:extLst>
              <a:ext uri="{FF2B5EF4-FFF2-40B4-BE49-F238E27FC236}">
                <a16:creationId xmlns:a16="http://schemas.microsoft.com/office/drawing/2014/main" id="{03B0F006-E32C-2D4D-84F8-F7A5DD1C175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343" y="4827811"/>
            <a:ext cx="529530" cy="521191"/>
          </a:xfrm>
          <a:prstGeom prst="rect">
            <a:avLst/>
          </a:prstGeom>
        </p:spPr>
      </p:pic>
      <p:pic>
        <p:nvPicPr>
          <p:cNvPr id="306" name="Picture 305">
            <a:extLst>
              <a:ext uri="{FF2B5EF4-FFF2-40B4-BE49-F238E27FC236}">
                <a16:creationId xmlns:a16="http://schemas.microsoft.com/office/drawing/2014/main" id="{BE9231B6-0DFD-E14D-99DC-BC9CC54E1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0977" y="4972211"/>
            <a:ext cx="529530" cy="521191"/>
          </a:xfrm>
          <a:prstGeom prst="rect">
            <a:avLst/>
          </a:prstGeom>
        </p:spPr>
      </p:pic>
      <p:pic>
        <p:nvPicPr>
          <p:cNvPr id="307" name="Picture 306">
            <a:extLst>
              <a:ext uri="{FF2B5EF4-FFF2-40B4-BE49-F238E27FC236}">
                <a16:creationId xmlns:a16="http://schemas.microsoft.com/office/drawing/2014/main" id="{873065ED-28A4-DE43-A876-0200849CEF5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739981" y="4612043"/>
            <a:ext cx="521036" cy="495620"/>
          </a:xfrm>
          <a:prstGeom prst="rect">
            <a:avLst/>
          </a:prstGeom>
        </p:spPr>
      </p:pic>
      <p:pic>
        <p:nvPicPr>
          <p:cNvPr id="308" name="Picture 307">
            <a:extLst>
              <a:ext uri="{FF2B5EF4-FFF2-40B4-BE49-F238E27FC236}">
                <a16:creationId xmlns:a16="http://schemas.microsoft.com/office/drawing/2014/main" id="{0D78C540-BB11-294D-9028-9E7E16F20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1851" y="5061442"/>
            <a:ext cx="529530" cy="521191"/>
          </a:xfrm>
          <a:prstGeom prst="rect">
            <a:avLst/>
          </a:prstGeom>
        </p:spPr>
      </p:pic>
      <p:pic>
        <p:nvPicPr>
          <p:cNvPr id="309" name="Picture 308">
            <a:extLst>
              <a:ext uri="{FF2B5EF4-FFF2-40B4-BE49-F238E27FC236}">
                <a16:creationId xmlns:a16="http://schemas.microsoft.com/office/drawing/2014/main" id="{76BD1684-9C22-6648-88D3-DD6D2CFC9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33882" y="2998520"/>
            <a:ext cx="529530" cy="521191"/>
          </a:xfrm>
          <a:prstGeom prst="rect">
            <a:avLst/>
          </a:prstGeom>
        </p:spPr>
      </p:pic>
      <p:pic>
        <p:nvPicPr>
          <p:cNvPr id="310" name="Picture 309">
            <a:extLst>
              <a:ext uri="{FF2B5EF4-FFF2-40B4-BE49-F238E27FC236}">
                <a16:creationId xmlns:a16="http://schemas.microsoft.com/office/drawing/2014/main" id="{2F406E45-D977-1A40-A796-8E40C966B3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4836" y="2850098"/>
            <a:ext cx="529530" cy="521191"/>
          </a:xfrm>
          <a:prstGeom prst="rect">
            <a:avLst/>
          </a:prstGeom>
        </p:spPr>
      </p:pic>
      <p:pic>
        <p:nvPicPr>
          <p:cNvPr id="311" name="Picture 310">
            <a:extLst>
              <a:ext uri="{FF2B5EF4-FFF2-40B4-BE49-F238E27FC236}">
                <a16:creationId xmlns:a16="http://schemas.microsoft.com/office/drawing/2014/main" id="{5BF0BB48-92F6-EC4F-9A78-D8B2691AC6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5774" y="2554773"/>
            <a:ext cx="529530" cy="521191"/>
          </a:xfrm>
          <a:prstGeom prst="rect">
            <a:avLst/>
          </a:prstGeom>
        </p:spPr>
      </p:pic>
      <p:pic>
        <p:nvPicPr>
          <p:cNvPr id="312" name="Picture 311">
            <a:extLst>
              <a:ext uri="{FF2B5EF4-FFF2-40B4-BE49-F238E27FC236}">
                <a16:creationId xmlns:a16="http://schemas.microsoft.com/office/drawing/2014/main" id="{5DEE82EE-0388-AB42-A3DE-6E112D3D058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5656547" y="1391800"/>
            <a:ext cx="521036" cy="495620"/>
          </a:xfrm>
          <a:prstGeom prst="rect">
            <a:avLst/>
          </a:prstGeom>
        </p:spPr>
      </p:pic>
      <p:pic>
        <p:nvPicPr>
          <p:cNvPr id="313" name="Picture 312">
            <a:extLst>
              <a:ext uri="{FF2B5EF4-FFF2-40B4-BE49-F238E27FC236}">
                <a16:creationId xmlns:a16="http://schemas.microsoft.com/office/drawing/2014/main" id="{3E7B6A6F-BD6A-EB4C-8D2D-DD7BC87222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53229" y="2412459"/>
            <a:ext cx="529530" cy="521191"/>
          </a:xfrm>
          <a:prstGeom prst="rect">
            <a:avLst/>
          </a:prstGeom>
        </p:spPr>
      </p:pic>
      <p:pic>
        <p:nvPicPr>
          <p:cNvPr id="314" name="Picture 313">
            <a:extLst>
              <a:ext uri="{FF2B5EF4-FFF2-40B4-BE49-F238E27FC236}">
                <a16:creationId xmlns:a16="http://schemas.microsoft.com/office/drawing/2014/main" id="{2FCC0FD5-2A90-C149-A677-1F03C65E2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59577" y="3010546"/>
            <a:ext cx="529530" cy="521191"/>
          </a:xfrm>
          <a:prstGeom prst="rect">
            <a:avLst/>
          </a:prstGeom>
        </p:spPr>
      </p:pic>
      <p:pic>
        <p:nvPicPr>
          <p:cNvPr id="315" name="Picture 314">
            <a:extLst>
              <a:ext uri="{FF2B5EF4-FFF2-40B4-BE49-F238E27FC236}">
                <a16:creationId xmlns:a16="http://schemas.microsoft.com/office/drawing/2014/main" id="{89610C99-2492-AE44-9E2C-68E91C8B36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6727" y="3327933"/>
            <a:ext cx="529530" cy="521191"/>
          </a:xfrm>
          <a:prstGeom prst="rect">
            <a:avLst/>
          </a:prstGeom>
        </p:spPr>
      </p:pic>
      <p:pic>
        <p:nvPicPr>
          <p:cNvPr id="316" name="Picture 315">
            <a:extLst>
              <a:ext uri="{FF2B5EF4-FFF2-40B4-BE49-F238E27FC236}">
                <a16:creationId xmlns:a16="http://schemas.microsoft.com/office/drawing/2014/main" id="{18CE0D6B-92B2-2749-B2A9-8605CB8A8C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758" y="3323539"/>
            <a:ext cx="529530" cy="521191"/>
          </a:xfrm>
          <a:prstGeom prst="rect">
            <a:avLst/>
          </a:prstGeom>
        </p:spPr>
      </p:pic>
      <p:pic>
        <p:nvPicPr>
          <p:cNvPr id="317" name="Picture 316">
            <a:extLst>
              <a:ext uri="{FF2B5EF4-FFF2-40B4-BE49-F238E27FC236}">
                <a16:creationId xmlns:a16="http://schemas.microsoft.com/office/drawing/2014/main" id="{D8CECB84-747C-EE46-A892-85E403BD7914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528413" y="3505703"/>
            <a:ext cx="521036" cy="495620"/>
          </a:xfrm>
          <a:prstGeom prst="rect">
            <a:avLst/>
          </a:prstGeom>
        </p:spPr>
      </p:pic>
      <p:pic>
        <p:nvPicPr>
          <p:cNvPr id="318" name="Picture 317">
            <a:extLst>
              <a:ext uri="{FF2B5EF4-FFF2-40B4-BE49-F238E27FC236}">
                <a16:creationId xmlns:a16="http://schemas.microsoft.com/office/drawing/2014/main" id="{914D7B51-C2D9-C249-BE9B-F59D246B6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6857" y="2713328"/>
            <a:ext cx="529530" cy="521191"/>
          </a:xfrm>
          <a:prstGeom prst="rect">
            <a:avLst/>
          </a:prstGeom>
        </p:spPr>
      </p:pic>
      <p:pic>
        <p:nvPicPr>
          <p:cNvPr id="319" name="Picture 318">
            <a:extLst>
              <a:ext uri="{FF2B5EF4-FFF2-40B4-BE49-F238E27FC236}">
                <a16:creationId xmlns:a16="http://schemas.microsoft.com/office/drawing/2014/main" id="{40EF4795-F8DE-4B40-81D2-742B564DB74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20570" y="4011655"/>
            <a:ext cx="529530" cy="521191"/>
          </a:xfrm>
          <a:prstGeom prst="rect">
            <a:avLst/>
          </a:prstGeom>
        </p:spPr>
      </p:pic>
      <p:pic>
        <p:nvPicPr>
          <p:cNvPr id="320" name="Picture 319">
            <a:extLst>
              <a:ext uri="{FF2B5EF4-FFF2-40B4-BE49-F238E27FC236}">
                <a16:creationId xmlns:a16="http://schemas.microsoft.com/office/drawing/2014/main" id="{81EB0ACE-711E-E64D-B010-301D3267B2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77035" y="4381132"/>
            <a:ext cx="529530" cy="521191"/>
          </a:xfrm>
          <a:prstGeom prst="rect">
            <a:avLst/>
          </a:prstGeom>
        </p:spPr>
      </p:pic>
      <p:pic>
        <p:nvPicPr>
          <p:cNvPr id="321" name="Picture 320">
            <a:extLst>
              <a:ext uri="{FF2B5EF4-FFF2-40B4-BE49-F238E27FC236}">
                <a16:creationId xmlns:a16="http://schemas.microsoft.com/office/drawing/2014/main" id="{250645A7-2F09-C44A-A223-60EE57D967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24865" y="4022500"/>
            <a:ext cx="529530" cy="521191"/>
          </a:xfrm>
          <a:prstGeom prst="rect">
            <a:avLst/>
          </a:prstGeom>
        </p:spPr>
      </p:pic>
      <p:pic>
        <p:nvPicPr>
          <p:cNvPr id="322" name="Picture 321">
            <a:extLst>
              <a:ext uri="{FF2B5EF4-FFF2-40B4-BE49-F238E27FC236}">
                <a16:creationId xmlns:a16="http://schemas.microsoft.com/office/drawing/2014/main" id="{769B26B2-ABAE-CB43-83C1-D92E33C94E4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6485602" y="5090413"/>
            <a:ext cx="521036" cy="495620"/>
          </a:xfrm>
          <a:prstGeom prst="rect">
            <a:avLst/>
          </a:prstGeom>
        </p:spPr>
      </p:pic>
      <p:pic>
        <p:nvPicPr>
          <p:cNvPr id="323" name="Picture 322">
            <a:extLst>
              <a:ext uri="{FF2B5EF4-FFF2-40B4-BE49-F238E27FC236}">
                <a16:creationId xmlns:a16="http://schemas.microsoft.com/office/drawing/2014/main" id="{E027246B-2F08-ED41-ADBC-5733FE3ABF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7349" y="3721329"/>
            <a:ext cx="529530" cy="521191"/>
          </a:xfrm>
          <a:prstGeom prst="rect">
            <a:avLst/>
          </a:prstGeom>
        </p:spPr>
      </p:pic>
      <p:pic>
        <p:nvPicPr>
          <p:cNvPr id="324" name="Picture 323">
            <a:extLst>
              <a:ext uri="{FF2B5EF4-FFF2-40B4-BE49-F238E27FC236}">
                <a16:creationId xmlns:a16="http://schemas.microsoft.com/office/drawing/2014/main" id="{6359BA58-8BA1-3D4E-B87F-74A41A85C8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5895" y="3252850"/>
            <a:ext cx="529530" cy="521191"/>
          </a:xfrm>
          <a:prstGeom prst="rect">
            <a:avLst/>
          </a:prstGeom>
        </p:spPr>
      </p:pic>
      <p:pic>
        <p:nvPicPr>
          <p:cNvPr id="325" name="Picture 324">
            <a:extLst>
              <a:ext uri="{FF2B5EF4-FFF2-40B4-BE49-F238E27FC236}">
                <a16:creationId xmlns:a16="http://schemas.microsoft.com/office/drawing/2014/main" id="{5BDE1595-1F33-F245-AED3-C2A7538D4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3260" y="3392506"/>
            <a:ext cx="529530" cy="521191"/>
          </a:xfrm>
          <a:prstGeom prst="rect">
            <a:avLst/>
          </a:prstGeom>
        </p:spPr>
      </p:pic>
      <p:pic>
        <p:nvPicPr>
          <p:cNvPr id="326" name="Picture 325">
            <a:extLst>
              <a:ext uri="{FF2B5EF4-FFF2-40B4-BE49-F238E27FC236}">
                <a16:creationId xmlns:a16="http://schemas.microsoft.com/office/drawing/2014/main" id="{080D7A79-16B7-EB44-90D8-0D2A03BC7E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41218" y="4586855"/>
            <a:ext cx="529530" cy="521191"/>
          </a:xfrm>
          <a:prstGeom prst="rect">
            <a:avLst/>
          </a:prstGeom>
        </p:spPr>
      </p:pic>
      <p:pic>
        <p:nvPicPr>
          <p:cNvPr id="327" name="Picture 326">
            <a:extLst>
              <a:ext uri="{FF2B5EF4-FFF2-40B4-BE49-F238E27FC236}">
                <a16:creationId xmlns:a16="http://schemas.microsoft.com/office/drawing/2014/main" id="{B6312E72-9CF0-C442-AB53-332D0B335275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70550" y="3548759"/>
            <a:ext cx="521036" cy="495620"/>
          </a:xfrm>
          <a:prstGeom prst="rect">
            <a:avLst/>
          </a:prstGeom>
        </p:spPr>
      </p:pic>
      <p:pic>
        <p:nvPicPr>
          <p:cNvPr id="328" name="Picture 327">
            <a:extLst>
              <a:ext uri="{FF2B5EF4-FFF2-40B4-BE49-F238E27FC236}">
                <a16:creationId xmlns:a16="http://schemas.microsoft.com/office/drawing/2014/main" id="{4DF42C89-3EC5-4E40-A889-B5A51B9A7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7753" y="1849850"/>
            <a:ext cx="529530" cy="521191"/>
          </a:xfrm>
          <a:prstGeom prst="rect">
            <a:avLst/>
          </a:prstGeom>
        </p:spPr>
      </p:pic>
      <p:pic>
        <p:nvPicPr>
          <p:cNvPr id="329" name="Picture 328">
            <a:extLst>
              <a:ext uri="{FF2B5EF4-FFF2-40B4-BE49-F238E27FC236}">
                <a16:creationId xmlns:a16="http://schemas.microsoft.com/office/drawing/2014/main" id="{124BF465-943C-3340-BD2B-3E67ACFC2D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4926" y="2744721"/>
            <a:ext cx="529530" cy="521191"/>
          </a:xfrm>
          <a:prstGeom prst="rect">
            <a:avLst/>
          </a:prstGeom>
        </p:spPr>
      </p:pic>
      <p:pic>
        <p:nvPicPr>
          <p:cNvPr id="330" name="Picture 329">
            <a:extLst>
              <a:ext uri="{FF2B5EF4-FFF2-40B4-BE49-F238E27FC236}">
                <a16:creationId xmlns:a16="http://schemas.microsoft.com/office/drawing/2014/main" id="{5CEEEF11-954F-D54A-98E1-8151DFE5DB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69753" y="2699272"/>
            <a:ext cx="529530" cy="521191"/>
          </a:xfrm>
          <a:prstGeom prst="rect">
            <a:avLst/>
          </a:prstGeom>
        </p:spPr>
      </p:pic>
      <p:pic>
        <p:nvPicPr>
          <p:cNvPr id="331" name="Picture 330">
            <a:extLst>
              <a:ext uri="{FF2B5EF4-FFF2-40B4-BE49-F238E27FC236}">
                <a16:creationId xmlns:a16="http://schemas.microsoft.com/office/drawing/2014/main" id="{7D90A127-44D2-F24A-94CC-07BF479672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2953" y="2120853"/>
            <a:ext cx="529530" cy="521191"/>
          </a:xfrm>
          <a:prstGeom prst="rect">
            <a:avLst/>
          </a:prstGeom>
        </p:spPr>
      </p:pic>
      <p:pic>
        <p:nvPicPr>
          <p:cNvPr id="333" name="Picture 332">
            <a:extLst>
              <a:ext uri="{FF2B5EF4-FFF2-40B4-BE49-F238E27FC236}">
                <a16:creationId xmlns:a16="http://schemas.microsoft.com/office/drawing/2014/main" id="{86FADCA8-738F-8941-BD97-F0E627C58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85897" y="3252850"/>
            <a:ext cx="529530" cy="521191"/>
          </a:xfrm>
          <a:prstGeom prst="rect">
            <a:avLst/>
          </a:prstGeom>
        </p:spPr>
      </p:pic>
      <p:pic>
        <p:nvPicPr>
          <p:cNvPr id="227" name="Picture 226">
            <a:extLst>
              <a:ext uri="{FF2B5EF4-FFF2-40B4-BE49-F238E27FC236}">
                <a16:creationId xmlns:a16="http://schemas.microsoft.com/office/drawing/2014/main" id="{4C6D4E66-6329-844E-94FD-17E50977362F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 rot="20556393">
            <a:off x="7900543" y="3000551"/>
            <a:ext cx="521036" cy="495620"/>
          </a:xfrm>
          <a:prstGeom prst="rect">
            <a:avLst/>
          </a:prstGeom>
        </p:spPr>
      </p:pic>
      <p:sp>
        <p:nvSpPr>
          <p:cNvPr id="160" name="Rectangle 159">
            <a:extLst>
              <a:ext uri="{FF2B5EF4-FFF2-40B4-BE49-F238E27FC236}">
                <a16:creationId xmlns:a16="http://schemas.microsoft.com/office/drawing/2014/main" id="{A80D2700-8C5E-4826-995D-26AEDE5233FF}"/>
              </a:ext>
            </a:extLst>
          </p:cNvPr>
          <p:cNvSpPr/>
          <p:nvPr/>
        </p:nvSpPr>
        <p:spPr>
          <a:xfrm>
            <a:off x="2892489" y="419878"/>
            <a:ext cx="6382139" cy="6214187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18375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810AEAA3-5404-4D3A-9A8B-A46FF77F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259" y="2137562"/>
            <a:ext cx="529530" cy="52119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408A635-A15E-43B4-84F6-1DD878954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259" y="2746783"/>
            <a:ext cx="529530" cy="521191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EDB4BA4-57FD-40D3-93F7-5ADC6AD93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34259" y="3356004"/>
            <a:ext cx="529530" cy="52119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BC4BD21-EDC3-47B0-818F-42AA624C6A1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902456" y="2137562"/>
            <a:ext cx="521036" cy="49562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116BCC2-E753-4634-8C1C-51BB0F7F45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902456" y="2746783"/>
            <a:ext cx="521036" cy="49562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2F0C384D-A76A-40F8-9C26-529AB6DC7C6E}"/>
              </a:ext>
            </a:extLst>
          </p:cNvPr>
          <p:cNvSpPr/>
          <p:nvPr/>
        </p:nvSpPr>
        <p:spPr>
          <a:xfrm>
            <a:off x="1168756" y="1050759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2FFBD2B9-9D02-47AE-BD68-5304699355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62849" y="3356004"/>
            <a:ext cx="521036" cy="49562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207F5FF5-546B-4C00-A0D8-73A65817017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62849" y="2137562"/>
            <a:ext cx="521036" cy="49562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896378B-0209-4E6F-A526-14649ED299F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62849" y="2746783"/>
            <a:ext cx="521036" cy="495620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D3FE608-5C74-4309-9A06-D47C23CE462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67592" y="3356004"/>
            <a:ext cx="521036" cy="49562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6B97E21-2F7C-41C8-96C7-B330441FC1B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67592" y="2137562"/>
            <a:ext cx="521036" cy="49562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C2750878-AD57-4D07-A3F6-9701209591F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267592" y="2746783"/>
            <a:ext cx="521036" cy="49562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970A97B-0521-4631-A8FE-9A8AECEA489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72335" y="3356004"/>
            <a:ext cx="521036" cy="49562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4C8A973C-0A88-4AFB-8B73-6305BE89864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72335" y="2137562"/>
            <a:ext cx="521036" cy="495620"/>
          </a:xfrm>
          <a:prstGeom prst="rect">
            <a:avLst/>
          </a:prstGeom>
        </p:spPr>
      </p:pic>
      <p:pic>
        <p:nvPicPr>
          <p:cNvPr id="47" name="Picture 46">
            <a:extLst>
              <a:ext uri="{FF2B5EF4-FFF2-40B4-BE49-F238E27FC236}">
                <a16:creationId xmlns:a16="http://schemas.microsoft.com/office/drawing/2014/main" id="{D13FDC00-36C9-4789-8569-076F8835A19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872335" y="2746783"/>
            <a:ext cx="521036" cy="49562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44EE42CC-7993-40CB-B5CA-D457412540F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477078" y="3356004"/>
            <a:ext cx="521036" cy="49562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3A4616F3-37D1-45AA-9306-848E36D522A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477078" y="2137562"/>
            <a:ext cx="521036" cy="49562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C4BF2E97-CCA0-4E78-8305-DDEBEF87962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477078" y="2746783"/>
            <a:ext cx="521036" cy="495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6216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E013B7FD-F097-4549-B189-E6992C4B4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315" y="2137562"/>
            <a:ext cx="529530" cy="52119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9AC03F7-CA39-451D-A629-405121665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0315" y="2746783"/>
            <a:ext cx="529530" cy="52119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53DBF8E-4248-4EEF-A893-E68612D30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228" y="2137562"/>
            <a:ext cx="529530" cy="52119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33F7AFE-3D44-48A9-BB58-252DD8B8A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32228" y="2746783"/>
            <a:ext cx="529530" cy="52119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10AEAA3-5404-4D3A-9A8B-A46FF77F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943" y="2137562"/>
            <a:ext cx="529530" cy="52119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408A635-A15E-43B4-84F6-1DD878954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5943" y="2746783"/>
            <a:ext cx="529530" cy="52119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BC4BD21-EDC3-47B0-818F-42AA624C6A1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04140" y="2137562"/>
            <a:ext cx="521036" cy="49562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B2591B6-E241-4084-812C-2C3E702E4D8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762338" y="2137562"/>
            <a:ext cx="521036" cy="4956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4D6BEA16-0340-4A7E-9C0F-BB97060CC9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4141" y="2137562"/>
            <a:ext cx="529530" cy="52119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C480F3C-8547-4326-BAF0-50C99842A5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94141" y="2746783"/>
            <a:ext cx="529530" cy="521191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7D0DE58-372E-4E73-8080-D16D2A5F1782}"/>
              </a:ext>
            </a:extLst>
          </p:cNvPr>
          <p:cNvSpPr/>
          <p:nvPr/>
        </p:nvSpPr>
        <p:spPr>
          <a:xfrm>
            <a:off x="1137977" y="689383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35573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810AEAA3-5404-4D3A-9A8B-A46FF77F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269" y="2137562"/>
            <a:ext cx="529530" cy="52119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408A635-A15E-43B4-84F6-1DD878954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269" y="2746783"/>
            <a:ext cx="529530" cy="52119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BC4BD21-EDC3-47B0-818F-42AA624C6A1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43466" y="3360262"/>
            <a:ext cx="521036" cy="49562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B2591B6-E241-4084-812C-2C3E702E4D8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566331" y="2150347"/>
            <a:ext cx="521036" cy="4956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3B43AE-8DEF-429C-AA59-D2F21AD1DAE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43466" y="2137562"/>
            <a:ext cx="521036" cy="4956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D8115F6-8ADD-4CAC-B4F2-7AEFE03ADD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843466" y="2746783"/>
            <a:ext cx="521036" cy="4956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1EDEF90-FB5D-4E4E-A157-8508D91BCC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134" y="2137562"/>
            <a:ext cx="529530" cy="521191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85B1340-310F-45F1-BF6C-537A3F15AF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134" y="2746783"/>
            <a:ext cx="529530" cy="5211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4A93247B-547C-4B3D-83BB-F12EFED222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134" y="3356004"/>
            <a:ext cx="529530" cy="52119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ECCF58A3-2530-4C98-9A3F-4A14F95466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8134" y="3965225"/>
            <a:ext cx="529530" cy="521191"/>
          </a:xfrm>
          <a:prstGeom prst="rect">
            <a:avLst/>
          </a:prstGeom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90014BF3-8D25-424F-862A-9CBDBE30AA33}"/>
              </a:ext>
            </a:extLst>
          </p:cNvPr>
          <p:cNvSpPr/>
          <p:nvPr/>
        </p:nvSpPr>
        <p:spPr>
          <a:xfrm>
            <a:off x="1267078" y="1302862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19683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E013B7FD-F097-4549-B189-E6992C4B4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114" y="1788936"/>
            <a:ext cx="529530" cy="52119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9AC03F7-CA39-451D-A629-405121665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114" y="2398157"/>
            <a:ext cx="529530" cy="52119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04F734B-49F0-4A60-9C9C-6F2E3FE75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114" y="3029481"/>
            <a:ext cx="529530" cy="52119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53DBF8E-4248-4EEF-A893-E68612D30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027" y="1788936"/>
            <a:ext cx="529530" cy="52119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F33F7AFE-3D44-48A9-BB58-252DD8B8A2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027" y="2398157"/>
            <a:ext cx="529530" cy="521191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51D4841B-4D89-4885-9D40-8F9FB30619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027" y="3029481"/>
            <a:ext cx="529530" cy="52119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10AEAA3-5404-4D3A-9A8B-A46FF77F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966" y="1788936"/>
            <a:ext cx="529530" cy="52119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408A635-A15E-43B4-84F6-1DD878954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966" y="2398157"/>
            <a:ext cx="529530" cy="521191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EDB4BA4-57FD-40D3-93F7-5ADC6AD93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6966" y="3007378"/>
            <a:ext cx="529530" cy="52119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BC4BD21-EDC3-47B0-818F-42AA624C6A1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756971" y="1788936"/>
            <a:ext cx="521036" cy="49562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6116BCC2-E753-4634-8C1C-51BB0F7F458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756971" y="2398157"/>
            <a:ext cx="521036" cy="49562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53F82B5-08B9-44EE-8169-2A7436B056F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398940" y="1788936"/>
            <a:ext cx="521036" cy="4956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232934C-8FDC-4292-A213-D0AFB5753E6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4052358" y="1788936"/>
            <a:ext cx="521036" cy="49562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869840E-9673-4752-BB6B-9CCFDAE8E1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418883" y="1788936"/>
            <a:ext cx="521036" cy="49562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58F06132-5A43-48E9-BB45-B4305FFEC1B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418883" y="2385372"/>
            <a:ext cx="521036" cy="49562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84BEDDF-CBB5-475A-ADAF-3F2781449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3553" y="1788936"/>
            <a:ext cx="529530" cy="52119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7554A5F-BA94-4D26-8D8F-4753DA5FC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3553" y="2398157"/>
            <a:ext cx="529530" cy="521191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CAA97B57-9E5E-46FA-9694-DCA5BF0A4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3553" y="3007378"/>
            <a:ext cx="529530" cy="521191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61FE08EB-B92C-4D18-9661-B68FBBD92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5114" y="3660805"/>
            <a:ext cx="529530" cy="5211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89198C9F-D430-4ED6-9DEF-F012A73A9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7027" y="3660805"/>
            <a:ext cx="529530" cy="52119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D5FA60ED-D03B-433D-A0F4-493563592726}"/>
              </a:ext>
            </a:extLst>
          </p:cNvPr>
          <p:cNvSpPr/>
          <p:nvPr/>
        </p:nvSpPr>
        <p:spPr>
          <a:xfrm>
            <a:off x="1621040" y="972081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4560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E013B7FD-F097-4549-B189-E6992C4B4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470" y="2137562"/>
            <a:ext cx="529530" cy="52119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10AEAA3-5404-4D3A-9A8B-A46FF77F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307" y="2137562"/>
            <a:ext cx="529530" cy="52119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408A635-A15E-43B4-84F6-1DD878954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307" y="2746783"/>
            <a:ext cx="529530" cy="52119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7BC4BD21-EDC3-47B0-818F-42AA624C6A1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34544" y="3368789"/>
            <a:ext cx="521036" cy="49562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23B43AE-8DEF-429C-AA59-D2F21AD1DAE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34544" y="2150347"/>
            <a:ext cx="521036" cy="49562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D8115F6-8ADD-4CAC-B4F2-7AEFE03ADD1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34544" y="2759568"/>
            <a:ext cx="521036" cy="49562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A0E7CDF-1D79-4CF4-8054-AAAA3B0C7A2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91707" y="3356004"/>
            <a:ext cx="521036" cy="49562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D72D861-7414-4385-8AAB-846CDF917D8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91707" y="2150347"/>
            <a:ext cx="521036" cy="49562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3F2B58B-74E2-494C-AFF5-05F723CBFA3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491707" y="2759568"/>
            <a:ext cx="521036" cy="49562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37D0B61F-77C0-4255-9408-1ABC9D4E96A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039287" y="3368789"/>
            <a:ext cx="521036" cy="49562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6E411D35-FB52-4B12-A6F7-FFF1B9AE463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039287" y="2150347"/>
            <a:ext cx="521036" cy="4956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2373C62C-6814-45B1-BC13-80B4ECF1A65A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039287" y="2759568"/>
            <a:ext cx="521036" cy="49562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7EE472F-D57D-4A93-9BC4-EABAA9805CB7}"/>
              </a:ext>
            </a:extLst>
          </p:cNvPr>
          <p:cNvSpPr/>
          <p:nvPr/>
        </p:nvSpPr>
        <p:spPr>
          <a:xfrm>
            <a:off x="1296575" y="1050759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518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E013B7FD-F097-4549-B189-E6992C4B4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815" y="2137562"/>
            <a:ext cx="529530" cy="521191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9AC03F7-CA39-451D-A629-4051216659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9815" y="2746783"/>
            <a:ext cx="529530" cy="521191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B04F734B-49F0-4A60-9C9C-6F2E3FE752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6402" y="2746783"/>
            <a:ext cx="529530" cy="521191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E53DBF8E-4248-4EEF-A893-E68612D303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1728" y="2137562"/>
            <a:ext cx="529530" cy="52119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810AEAA3-5404-4D3A-9A8B-A46FF77F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926" y="2137562"/>
            <a:ext cx="529530" cy="52119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408A635-A15E-43B4-84F6-1DD878954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926" y="2746783"/>
            <a:ext cx="529530" cy="521191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232934C-8FDC-4292-A213-D0AFB5753E6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3118315" y="2137562"/>
            <a:ext cx="521036" cy="49562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869840E-9673-4752-BB6B-9CCFDAE8E1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099193" y="2137562"/>
            <a:ext cx="521036" cy="49562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58F06132-5A43-48E9-BB45-B4305FFEC1B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451100" y="2137562"/>
            <a:ext cx="521036" cy="49562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84BEDDF-CBB5-475A-ADAF-3F2781449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13" y="2137562"/>
            <a:ext cx="529530" cy="52119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7554A5F-BA94-4D26-8D8F-4753DA5FC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13" y="2746783"/>
            <a:ext cx="529530" cy="521191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383EFB7-FBF4-4F49-9E87-B55C031B3A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926" y="3356004"/>
            <a:ext cx="529530" cy="521191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FB6B0D0D-9C28-4D1A-A363-F56D8965F1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37926" y="3965225"/>
            <a:ext cx="529530" cy="52119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8629CEBB-4235-4F84-906F-A76B575732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13" y="3356004"/>
            <a:ext cx="529530" cy="521191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68DB775D-13C1-4B3A-85E8-36285A03C1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4513" y="3965225"/>
            <a:ext cx="529530" cy="521191"/>
          </a:xfrm>
          <a:prstGeom prst="rect">
            <a:avLst/>
          </a:prstGeom>
        </p:spPr>
      </p:pic>
      <p:sp>
        <p:nvSpPr>
          <p:cNvPr id="33" name="Rectangle 32">
            <a:extLst>
              <a:ext uri="{FF2B5EF4-FFF2-40B4-BE49-F238E27FC236}">
                <a16:creationId xmlns:a16="http://schemas.microsoft.com/office/drawing/2014/main" id="{EF6606A5-50FA-4705-8C3B-9653CF364D30}"/>
              </a:ext>
            </a:extLst>
          </p:cNvPr>
          <p:cNvSpPr/>
          <p:nvPr/>
        </p:nvSpPr>
        <p:spPr>
          <a:xfrm>
            <a:off x="1286743" y="1210574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88082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0">
            <a:extLst>
              <a:ext uri="{FF2B5EF4-FFF2-40B4-BE49-F238E27FC236}">
                <a16:creationId xmlns:a16="http://schemas.microsoft.com/office/drawing/2014/main" id="{810AEAA3-5404-4D3A-9A8B-A46FF77F4F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516" y="2137562"/>
            <a:ext cx="529530" cy="521191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D408A635-A15E-43B4-84F6-1DD878954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516" y="2746783"/>
            <a:ext cx="529530" cy="521191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3EDB4BA4-57FD-40D3-93F7-5ADC6AD93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516" y="3356004"/>
            <a:ext cx="529530" cy="521191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53F82B5-08B9-44EE-8169-2A7436B056F9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954895" y="2759568"/>
            <a:ext cx="521036" cy="49562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E232934C-8FDC-4292-A213-D0AFB5753E6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2954895" y="2150347"/>
            <a:ext cx="521036" cy="495620"/>
          </a:xfrm>
          <a:prstGeom prst="rect">
            <a:avLst/>
          </a:prstGeom>
        </p:spPr>
      </p:pic>
      <p:pic>
        <p:nvPicPr>
          <p:cNvPr id="50" name="Picture 49">
            <a:extLst>
              <a:ext uri="{FF2B5EF4-FFF2-40B4-BE49-F238E27FC236}">
                <a16:creationId xmlns:a16="http://schemas.microsoft.com/office/drawing/2014/main" id="{4869840E-9673-4752-BB6B-9CCFDAE8E13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794774" y="2137562"/>
            <a:ext cx="521036" cy="49562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E84BEDDF-CBB5-475A-ADAF-3F27814499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103" y="2137562"/>
            <a:ext cx="529530" cy="521191"/>
          </a:xfrm>
          <a:prstGeom prst="rect">
            <a:avLst/>
          </a:prstGeom>
        </p:spPr>
      </p:pic>
      <p:pic>
        <p:nvPicPr>
          <p:cNvPr id="53" name="Picture 52">
            <a:extLst>
              <a:ext uri="{FF2B5EF4-FFF2-40B4-BE49-F238E27FC236}">
                <a16:creationId xmlns:a16="http://schemas.microsoft.com/office/drawing/2014/main" id="{E7554A5F-BA94-4D26-8D8F-4753DA5FC3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103" y="2746783"/>
            <a:ext cx="529530" cy="521191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CAA97B57-9E5E-46FA-9694-DCA5BF0A48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103" y="3356004"/>
            <a:ext cx="529530" cy="521191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F88CA8D-FAA3-447C-A539-31CA15EB92A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794774" y="3381575"/>
            <a:ext cx="521036" cy="49562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57827542-2B41-4870-99F3-23E21448D92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794774" y="2759568"/>
            <a:ext cx="521036" cy="49562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85E31102-F6D2-4947-A7B2-FFAC9DD93C1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429433" y="2137562"/>
            <a:ext cx="521036" cy="495620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3BD4B887-FCBE-4D99-9FC9-1C291CC876C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429433" y="3381575"/>
            <a:ext cx="521036" cy="495620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09B1A23E-79D8-4765-A465-A54DCD6F43B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429433" y="2759568"/>
            <a:ext cx="521036" cy="49562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B1395F9D-033A-4BAA-B650-64A1B4B085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7516" y="3965370"/>
            <a:ext cx="529530" cy="52119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C552C72-9809-4BDB-A641-9FBFF964C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4103" y="3965370"/>
            <a:ext cx="529530" cy="521191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DA0B39E2-6A49-4E09-B204-B709B45A6BA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7794774" y="4000114"/>
            <a:ext cx="521036" cy="49562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D928DAD4-756F-43A7-B2A7-466D3B6D94C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2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8429433" y="4000114"/>
            <a:ext cx="521036" cy="495620"/>
          </a:xfrm>
          <a:prstGeom prst="rect">
            <a:avLst/>
          </a:prstGeom>
        </p:spPr>
      </p:pic>
      <p:sp>
        <p:nvSpPr>
          <p:cNvPr id="34" name="Rectangle 33">
            <a:extLst>
              <a:ext uri="{FF2B5EF4-FFF2-40B4-BE49-F238E27FC236}">
                <a16:creationId xmlns:a16="http://schemas.microsoft.com/office/drawing/2014/main" id="{D8D226D4-982C-4524-8E90-186374CCD2F5}"/>
              </a:ext>
            </a:extLst>
          </p:cNvPr>
          <p:cNvSpPr/>
          <p:nvPr/>
        </p:nvSpPr>
        <p:spPr>
          <a:xfrm>
            <a:off x="1680034" y="1298604"/>
            <a:ext cx="7772400" cy="41148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3C2676EC-036B-459E-8FF3-497627648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224" y="2137562"/>
            <a:ext cx="529530" cy="521191"/>
          </a:xfrm>
          <a:prstGeom prst="rect">
            <a:avLst/>
          </a:prstGeom>
        </p:spPr>
      </p:pic>
      <p:pic>
        <p:nvPicPr>
          <p:cNvPr id="44" name="Picture 43">
            <a:extLst>
              <a:ext uri="{FF2B5EF4-FFF2-40B4-BE49-F238E27FC236}">
                <a16:creationId xmlns:a16="http://schemas.microsoft.com/office/drawing/2014/main" id="{C3925B4E-6F3D-439A-A4DC-0FE1A9F974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74224" y="2746783"/>
            <a:ext cx="529530" cy="521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466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6854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 </cp:lastModifiedBy>
  <cp:revision>34</cp:revision>
  <dcterms:created xsi:type="dcterms:W3CDTF">2018-08-10T02:17:20Z</dcterms:created>
  <dcterms:modified xsi:type="dcterms:W3CDTF">2018-08-16T02:10:42Z</dcterms:modified>
</cp:coreProperties>
</file>